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FA_38FB21D8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C6_52A00EB2.xml" ContentType="application/vnd.ms-powerpoint.comment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691" r:id="rId6"/>
    <p:sldMasterId id="2147483702" r:id="rId7"/>
  </p:sldMasterIdLst>
  <p:notesMasterIdLst>
    <p:notesMasterId r:id="rId21"/>
  </p:notesMasterIdLst>
  <p:handoutMasterIdLst>
    <p:handoutMasterId r:id="rId22"/>
  </p:handoutMasterIdLst>
  <p:sldIdLst>
    <p:sldId id="408" r:id="rId8"/>
    <p:sldId id="257" r:id="rId9"/>
    <p:sldId id="490" r:id="rId10"/>
    <p:sldId id="426" r:id="rId11"/>
    <p:sldId id="514" r:id="rId12"/>
    <p:sldId id="503" r:id="rId13"/>
    <p:sldId id="258" r:id="rId14"/>
    <p:sldId id="506" r:id="rId15"/>
    <p:sldId id="502" r:id="rId16"/>
    <p:sldId id="454" r:id="rId17"/>
    <p:sldId id="463" r:id="rId18"/>
    <p:sldId id="509" r:id="rId19"/>
    <p:sldId id="51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34A542-38D4-5CE3-AED0-5A5D573F3C24}" name="Amy Peterson" initials="AP" userId="S::amy.peterson@etr.org::8cd35161-e25f-40fd-b5c8-6ab028204184" providerId="AD"/>
  <p188:author id="{9153926F-450D-0EE2-1E75-44CE14FA9DAF}" name="Pam Drake" initials="PD" userId="S::pam.drake@etr.org::ed99b0f9-ce6f-4e6a-80cd-12390b4d075c" providerId="AD"/>
  <p188:author id="{6E5DA1BF-9BAA-19F8-24DE-D7FC9AED0F97}" name="Pamela Anderson" initials="PA" userId="S::pamela.anderson@etr.org::16513dbd-3b63-431f-a2d1-b1d8e3d0b6f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Peterson" initials="AP" lastIdx="8" clrIdx="0">
    <p:extLst>
      <p:ext uri="{19B8F6BF-5375-455C-9EA6-DF929625EA0E}">
        <p15:presenceInfo xmlns:p15="http://schemas.microsoft.com/office/powerpoint/2012/main" userId="S::amy.peterson@etr.org::8cd35161-e25f-40fd-b5c8-6ab028204184" providerId="AD"/>
      </p:ext>
    </p:extLst>
  </p:cmAuthor>
  <p:cmAuthor id="2" name="Stephanie Guinosso" initials="SG" lastIdx="4" clrIdx="1">
    <p:extLst>
      <p:ext uri="{19B8F6BF-5375-455C-9EA6-DF929625EA0E}">
        <p15:presenceInfo xmlns:p15="http://schemas.microsoft.com/office/powerpoint/2012/main" userId="S::stephanie.guinosso@etr.org::85cf4bb9-f177-4984-aba0-1f17418c4179" providerId="AD"/>
      </p:ext>
    </p:extLst>
  </p:cmAuthor>
  <p:cmAuthor id="3" name="Pam Drake" initials="PD" lastIdx="1" clrIdx="2">
    <p:extLst>
      <p:ext uri="{19B8F6BF-5375-455C-9EA6-DF929625EA0E}">
        <p15:presenceInfo xmlns:p15="http://schemas.microsoft.com/office/powerpoint/2012/main" userId="S::pam.drake@etr.org::ed99b0f9-ce6f-4e6a-80cd-12390b4d07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B72"/>
    <a:srgbClr val="53C7CC"/>
    <a:srgbClr val="43B8CC"/>
    <a:srgbClr val="FFFFFF"/>
    <a:srgbClr val="0B2142"/>
    <a:srgbClr val="176B7F"/>
    <a:srgbClr val="01B24F"/>
    <a:srgbClr val="017BCA"/>
    <a:srgbClr val="01A9BA"/>
    <a:srgbClr val="114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80D0E-0A8E-4CC8-99F7-D0CCA79CEEF3}" v="13" dt="2022-09-08T13:58:12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70623" autoAdjust="0"/>
  </p:normalViewPr>
  <p:slideViewPr>
    <p:cSldViewPr snapToGrid="0">
      <p:cViewPr varScale="1">
        <p:scale>
          <a:sx n="80" d="100"/>
          <a:sy n="80" d="100"/>
        </p:scale>
        <p:origin x="16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zia Roberts" userId="97a0224d-0f8d-458a-adec-a2ddc93e7528" providerId="ADAL" clId="{1F780D0E-0A8E-4CC8-99F7-D0CCA79CEEF3}"/>
    <pc:docChg chg="modSld">
      <pc:chgData name="Azzia Roberts" userId="97a0224d-0f8d-458a-adec-a2ddc93e7528" providerId="ADAL" clId="{1F780D0E-0A8E-4CC8-99F7-D0CCA79CEEF3}" dt="2022-09-08T13:59:16.289" v="25" actId="1076"/>
      <pc:docMkLst>
        <pc:docMk/>
      </pc:docMkLst>
      <pc:sldChg chg="modSp mod">
        <pc:chgData name="Azzia Roberts" userId="97a0224d-0f8d-458a-adec-a2ddc93e7528" providerId="ADAL" clId="{1F780D0E-0A8E-4CC8-99F7-D0CCA79CEEF3}" dt="2022-09-08T13:59:16.289" v="25" actId="1076"/>
        <pc:sldMkLst>
          <pc:docMk/>
          <pc:sldMk cId="315311768" sldId="257"/>
        </pc:sldMkLst>
        <pc:picChg chg="mod">
          <ac:chgData name="Azzia Roberts" userId="97a0224d-0f8d-458a-adec-a2ddc93e7528" providerId="ADAL" clId="{1F780D0E-0A8E-4CC8-99F7-D0CCA79CEEF3}" dt="2022-09-08T13:59:16.289" v="25" actId="1076"/>
          <ac:picMkLst>
            <pc:docMk/>
            <pc:sldMk cId="315311768" sldId="257"/>
            <ac:picMk id="5" creationId="{8F463594-A6D1-7913-87C9-618E53DA8288}"/>
          </ac:picMkLst>
        </pc:picChg>
      </pc:sldChg>
      <pc:sldChg chg="modSp mod">
        <pc:chgData name="Azzia Roberts" userId="97a0224d-0f8d-458a-adec-a2ddc93e7528" providerId="ADAL" clId="{1F780D0E-0A8E-4CC8-99F7-D0CCA79CEEF3}" dt="2022-09-08T13:58:43.675" v="20" actId="1076"/>
        <pc:sldMkLst>
          <pc:docMk/>
          <pc:sldMk cId="375054601" sldId="258"/>
        </pc:sldMkLst>
        <pc:picChg chg="mod">
          <ac:chgData name="Azzia Roberts" userId="97a0224d-0f8d-458a-adec-a2ddc93e7528" providerId="ADAL" clId="{1F780D0E-0A8E-4CC8-99F7-D0CCA79CEEF3}" dt="2022-09-08T13:58:43.675" v="20" actId="1076"/>
          <ac:picMkLst>
            <pc:docMk/>
            <pc:sldMk cId="375054601" sldId="258"/>
            <ac:picMk id="5" creationId="{5BAB1A48-5386-7C0C-1A78-153F1226FD70}"/>
          </ac:picMkLst>
        </pc:picChg>
      </pc:sldChg>
      <pc:sldChg chg="modSp mod">
        <pc:chgData name="Azzia Roberts" userId="97a0224d-0f8d-458a-adec-a2ddc93e7528" providerId="ADAL" clId="{1F780D0E-0A8E-4CC8-99F7-D0CCA79CEEF3}" dt="2022-09-08T13:34:01.763" v="0" actId="1076"/>
        <pc:sldMkLst>
          <pc:docMk/>
          <pc:sldMk cId="1632990901" sldId="408"/>
        </pc:sldMkLst>
        <pc:picChg chg="mod">
          <ac:chgData name="Azzia Roberts" userId="97a0224d-0f8d-458a-adec-a2ddc93e7528" providerId="ADAL" clId="{1F780D0E-0A8E-4CC8-99F7-D0CCA79CEEF3}" dt="2022-09-08T13:34:01.763" v="0" actId="1076"/>
          <ac:picMkLst>
            <pc:docMk/>
            <pc:sldMk cId="1632990901" sldId="408"/>
            <ac:picMk id="2" creationId="{D8CBC7FE-F6F8-3202-12B1-1D9194F5D504}"/>
          </ac:picMkLst>
        </pc:picChg>
      </pc:sldChg>
      <pc:sldChg chg="modSp mod">
        <pc:chgData name="Azzia Roberts" userId="97a0224d-0f8d-458a-adec-a2ddc93e7528" providerId="ADAL" clId="{1F780D0E-0A8E-4CC8-99F7-D0CCA79CEEF3}" dt="2022-09-08T13:58:59.827" v="23" actId="1076"/>
        <pc:sldMkLst>
          <pc:docMk/>
          <pc:sldMk cId="1188853511" sldId="426"/>
        </pc:sldMkLst>
        <pc:picChg chg="mod">
          <ac:chgData name="Azzia Roberts" userId="97a0224d-0f8d-458a-adec-a2ddc93e7528" providerId="ADAL" clId="{1F780D0E-0A8E-4CC8-99F7-D0CCA79CEEF3}" dt="2022-09-08T13:58:59.827" v="23" actId="1076"/>
          <ac:picMkLst>
            <pc:docMk/>
            <pc:sldMk cId="1188853511" sldId="426"/>
            <ac:picMk id="2" creationId="{17EC71CA-3D5E-3F09-FCF0-81B2503A8525}"/>
          </ac:picMkLst>
        </pc:picChg>
      </pc:sldChg>
      <pc:sldChg chg="modSp mod">
        <pc:chgData name="Azzia Roberts" userId="97a0224d-0f8d-458a-adec-a2ddc93e7528" providerId="ADAL" clId="{1F780D0E-0A8E-4CC8-99F7-D0CCA79CEEF3}" dt="2022-09-08T13:58:30.691" v="17" actId="1076"/>
        <pc:sldMkLst>
          <pc:docMk/>
          <pc:sldMk cId="1386221234" sldId="454"/>
        </pc:sldMkLst>
        <pc:picChg chg="mod">
          <ac:chgData name="Azzia Roberts" userId="97a0224d-0f8d-458a-adec-a2ddc93e7528" providerId="ADAL" clId="{1F780D0E-0A8E-4CC8-99F7-D0CCA79CEEF3}" dt="2022-09-08T13:58:30.691" v="17" actId="1076"/>
          <ac:picMkLst>
            <pc:docMk/>
            <pc:sldMk cId="1386221234" sldId="454"/>
            <ac:picMk id="2" creationId="{39BACFF8-F75C-8250-C63B-A2445F133833}"/>
          </ac:picMkLst>
        </pc:picChg>
      </pc:sldChg>
      <pc:sldChg chg="modSp mod">
        <pc:chgData name="Azzia Roberts" userId="97a0224d-0f8d-458a-adec-a2ddc93e7528" providerId="ADAL" clId="{1F780D0E-0A8E-4CC8-99F7-D0CCA79CEEF3}" dt="2022-09-08T13:58:26.800" v="16" actId="1076"/>
        <pc:sldMkLst>
          <pc:docMk/>
          <pc:sldMk cId="3519148668" sldId="463"/>
        </pc:sldMkLst>
        <pc:picChg chg="mod">
          <ac:chgData name="Azzia Roberts" userId="97a0224d-0f8d-458a-adec-a2ddc93e7528" providerId="ADAL" clId="{1F780D0E-0A8E-4CC8-99F7-D0CCA79CEEF3}" dt="2022-09-08T13:58:26.800" v="16" actId="1076"/>
          <ac:picMkLst>
            <pc:docMk/>
            <pc:sldMk cId="3519148668" sldId="463"/>
            <ac:picMk id="3" creationId="{7EE5E561-630F-B19E-2D26-8256A66F8C30}"/>
          </ac:picMkLst>
        </pc:picChg>
      </pc:sldChg>
      <pc:sldChg chg="modSp mod">
        <pc:chgData name="Azzia Roberts" userId="97a0224d-0f8d-458a-adec-a2ddc93e7528" providerId="ADAL" clId="{1F780D0E-0A8E-4CC8-99F7-D0CCA79CEEF3}" dt="2022-09-08T13:59:10.696" v="24" actId="1076"/>
        <pc:sldMkLst>
          <pc:docMk/>
          <pc:sldMk cId="220571309" sldId="490"/>
        </pc:sldMkLst>
        <pc:picChg chg="mod">
          <ac:chgData name="Azzia Roberts" userId="97a0224d-0f8d-458a-adec-a2ddc93e7528" providerId="ADAL" clId="{1F780D0E-0A8E-4CC8-99F7-D0CCA79CEEF3}" dt="2022-09-08T13:59:10.696" v="24" actId="1076"/>
          <ac:picMkLst>
            <pc:docMk/>
            <pc:sldMk cId="220571309" sldId="490"/>
            <ac:picMk id="3" creationId="{14D0916D-E62B-285E-E78F-A93EC9FFAAFF}"/>
          </ac:picMkLst>
        </pc:picChg>
      </pc:sldChg>
      <pc:sldChg chg="modSp mod">
        <pc:chgData name="Azzia Roberts" userId="97a0224d-0f8d-458a-adec-a2ddc93e7528" providerId="ADAL" clId="{1F780D0E-0A8E-4CC8-99F7-D0CCA79CEEF3}" dt="2022-09-08T13:58:35.646" v="18" actId="1076"/>
        <pc:sldMkLst>
          <pc:docMk/>
          <pc:sldMk cId="1543433207" sldId="502"/>
        </pc:sldMkLst>
        <pc:picChg chg="mod">
          <ac:chgData name="Azzia Roberts" userId="97a0224d-0f8d-458a-adec-a2ddc93e7528" providerId="ADAL" clId="{1F780D0E-0A8E-4CC8-99F7-D0CCA79CEEF3}" dt="2022-09-08T13:58:35.646" v="18" actId="1076"/>
          <ac:picMkLst>
            <pc:docMk/>
            <pc:sldMk cId="1543433207" sldId="502"/>
            <ac:picMk id="2" creationId="{0957B99B-71E4-4BF6-9B04-0D3360BB7F51}"/>
          </ac:picMkLst>
        </pc:picChg>
      </pc:sldChg>
      <pc:sldChg chg="modSp mod">
        <pc:chgData name="Azzia Roberts" userId="97a0224d-0f8d-458a-adec-a2ddc93e7528" providerId="ADAL" clId="{1F780D0E-0A8E-4CC8-99F7-D0CCA79CEEF3}" dt="2022-09-08T13:58:49.525" v="21" actId="1076"/>
        <pc:sldMkLst>
          <pc:docMk/>
          <pc:sldMk cId="1522474183" sldId="503"/>
        </pc:sldMkLst>
        <pc:picChg chg="mod">
          <ac:chgData name="Azzia Roberts" userId="97a0224d-0f8d-458a-adec-a2ddc93e7528" providerId="ADAL" clId="{1F780D0E-0A8E-4CC8-99F7-D0CCA79CEEF3}" dt="2022-09-08T13:58:49.525" v="21" actId="1076"/>
          <ac:picMkLst>
            <pc:docMk/>
            <pc:sldMk cId="1522474183" sldId="503"/>
            <ac:picMk id="2" creationId="{7CB41E57-37F6-3B79-C64C-79B5B3D84C11}"/>
          </ac:picMkLst>
        </pc:picChg>
      </pc:sldChg>
      <pc:sldChg chg="modSp mod">
        <pc:chgData name="Azzia Roberts" userId="97a0224d-0f8d-458a-adec-a2ddc93e7528" providerId="ADAL" clId="{1F780D0E-0A8E-4CC8-99F7-D0CCA79CEEF3}" dt="2022-09-08T13:58:39.959" v="19" actId="1076"/>
        <pc:sldMkLst>
          <pc:docMk/>
          <pc:sldMk cId="955982296" sldId="506"/>
        </pc:sldMkLst>
        <pc:picChg chg="mod">
          <ac:chgData name="Azzia Roberts" userId="97a0224d-0f8d-458a-adec-a2ddc93e7528" providerId="ADAL" clId="{1F780D0E-0A8E-4CC8-99F7-D0CCA79CEEF3}" dt="2022-09-08T13:58:39.959" v="19" actId="1076"/>
          <ac:picMkLst>
            <pc:docMk/>
            <pc:sldMk cId="955982296" sldId="506"/>
            <ac:picMk id="18" creationId="{7FAE4FCA-513B-7D74-9BEC-3505F16FC131}"/>
          </ac:picMkLst>
        </pc:picChg>
      </pc:sldChg>
      <pc:sldChg chg="modSp mod">
        <pc:chgData name="Azzia Roberts" userId="97a0224d-0f8d-458a-adec-a2ddc93e7528" providerId="ADAL" clId="{1F780D0E-0A8E-4CC8-99F7-D0CCA79CEEF3}" dt="2022-09-08T13:58:22.679" v="15" actId="1076"/>
        <pc:sldMkLst>
          <pc:docMk/>
          <pc:sldMk cId="117235801" sldId="509"/>
        </pc:sldMkLst>
        <pc:picChg chg="mod">
          <ac:chgData name="Azzia Roberts" userId="97a0224d-0f8d-458a-adec-a2ddc93e7528" providerId="ADAL" clId="{1F780D0E-0A8E-4CC8-99F7-D0CCA79CEEF3}" dt="2022-09-08T13:58:22.679" v="15" actId="1076"/>
          <ac:picMkLst>
            <pc:docMk/>
            <pc:sldMk cId="117235801" sldId="509"/>
            <ac:picMk id="2" creationId="{07B56DE3-C032-83B8-AE8B-DFE0A5965C60}"/>
          </ac:picMkLst>
        </pc:picChg>
      </pc:sldChg>
      <pc:sldChg chg="modSp mod">
        <pc:chgData name="Azzia Roberts" userId="97a0224d-0f8d-458a-adec-a2ddc93e7528" providerId="ADAL" clId="{1F780D0E-0A8E-4CC8-99F7-D0CCA79CEEF3}" dt="2022-09-08T13:58:18.179" v="14" actId="1076"/>
        <pc:sldMkLst>
          <pc:docMk/>
          <pc:sldMk cId="1951061301" sldId="513"/>
        </pc:sldMkLst>
        <pc:picChg chg="mod">
          <ac:chgData name="Azzia Roberts" userId="97a0224d-0f8d-458a-adec-a2ddc93e7528" providerId="ADAL" clId="{1F780D0E-0A8E-4CC8-99F7-D0CCA79CEEF3}" dt="2022-09-08T13:58:18.179" v="14" actId="1076"/>
          <ac:picMkLst>
            <pc:docMk/>
            <pc:sldMk cId="1951061301" sldId="513"/>
            <ac:picMk id="4" creationId="{D8ECAB6A-403F-CD23-1A89-CF3766A32B2F}"/>
          </ac:picMkLst>
        </pc:picChg>
      </pc:sldChg>
      <pc:sldChg chg="modSp mod">
        <pc:chgData name="Azzia Roberts" userId="97a0224d-0f8d-458a-adec-a2ddc93e7528" providerId="ADAL" clId="{1F780D0E-0A8E-4CC8-99F7-D0CCA79CEEF3}" dt="2022-09-08T13:58:54.464" v="22" actId="1076"/>
        <pc:sldMkLst>
          <pc:docMk/>
          <pc:sldMk cId="1784114733" sldId="514"/>
        </pc:sldMkLst>
        <pc:picChg chg="mod">
          <ac:chgData name="Azzia Roberts" userId="97a0224d-0f8d-458a-adec-a2ddc93e7528" providerId="ADAL" clId="{1F780D0E-0A8E-4CC8-99F7-D0CCA79CEEF3}" dt="2022-09-08T13:58:54.464" v="22" actId="1076"/>
          <ac:picMkLst>
            <pc:docMk/>
            <pc:sldMk cId="1784114733" sldId="514"/>
            <ac:picMk id="4" creationId="{B10F7DDB-FD2C-2287-98C1-B67C81E503B0}"/>
          </ac:picMkLst>
        </pc:picChg>
      </pc:sldChg>
    </pc:docChg>
  </pc:docChgLst>
</pc:chgInfo>
</file>

<file path=ppt/comments/modernComment_1C6_52A00E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43A45C-280A-4BEE-BC91-90F0196C31D3}" authorId="{6E5DA1BF-9BAA-19F8-24DE-D7FC9AED0F97}" created="2022-04-18T21:16:15.270">
    <pc:sldMkLst xmlns:pc="http://schemas.microsoft.com/office/powerpoint/2013/main/command">
      <pc:docMk/>
      <pc:sldMk cId="1386221234" sldId="454"/>
    </pc:sldMkLst>
    <p188:replyLst>
      <p188:reply id="{CA6046B1-AB7D-4926-9152-9685CC8BE7B4}" authorId="{9153926F-450D-0EE2-1E75-44CE14FA9DAF}" created="2022-04-19T05:40:18.579">
        <p188:txBody>
          <a:bodyPr/>
          <a:lstStyle/>
          <a:p>
            <a:r>
              <a:rPr lang="en-US"/>
              <a:t>I'm not sure if Ruby and Ankhit are CPs any more. We also have ACT 4 Youth</a:t>
            </a:r>
          </a:p>
        </p188:txBody>
      </p188:reply>
      <p188:reply id="{CCCBAC96-5079-4BFE-86EB-DB34DD89206D}" authorId="{6E5DA1BF-9BAA-19F8-24DE-D7FC9AED0F97}" created="2022-04-19T12:51:25.286">
        <p188:txBody>
          <a:bodyPr/>
          <a:lstStyle/>
          <a:p>
            <a:r>
              <a:rPr lang="en-US"/>
              <a:t>If we focus in on each of the descriptors in slide 3, then we can flesh this one out a bit more.</a:t>
            </a:r>
          </a:p>
        </p188:txBody>
      </p188:reply>
      <p188:reply id="{79CC375D-7CE1-4B8C-95E9-1353531076F3}" authorId="{9153926F-450D-0EE2-1E75-44CE14FA9DAF}" created="2022-07-07T18:46:14.960">
        <p188:txBody>
          <a:bodyPr/>
          <a:lstStyle/>
          <a:p>
            <a:r>
              <a:rPr lang="en-US"/>
              <a:t>For this presentation can we add innovation teams to this slide?</a:t>
            </a:r>
          </a:p>
        </p188:txBody>
      </p188:reply>
    </p188:replyLst>
    <p188:txBody>
      <a:bodyPr/>
      <a:lstStyle/>
      <a:p>
        <a:r>
          <a:rPr lang="en-US"/>
          <a:t>[@Amy Peterson] - we should ask Michelle to add a slide with Youth core partners too.</a:t>
        </a:r>
      </a:p>
    </p188:txBody>
  </p188:cm>
</p188:cmLst>
</file>

<file path=ppt/comments/modernComment_1FA_38FB21D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40DAB8-2D7F-4C44-9FF4-40A90282B0EF}" authorId="{9153926F-450D-0EE2-1E75-44CE14FA9DAF}" created="2022-04-19T05:39:13.716">
    <pc:sldMkLst xmlns:pc="http://schemas.microsoft.com/office/powerpoint/2013/main/command">
      <pc:docMk/>
      <pc:sldMk cId="955982296" sldId="506"/>
    </pc:sldMkLst>
    <p188:replyLst>
      <p188:reply id="{828DDF17-B53E-4530-892C-9B5B3CF6CFCE}" authorId="{6E5DA1BF-9BAA-19F8-24DE-D7FC9AED0F97}" created="2022-04-19T12:50:54.848">
        <p188:txBody>
          <a:bodyPr/>
          <a:lstStyle/>
          <a:p>
            <a:r>
              <a:rPr lang="en-US"/>
              <a:t>Move this one up to where Slide 4 currently is.</a:t>
            </a:r>
          </a:p>
        </p188:txBody>
      </p188:reply>
    </p188:replyLst>
    <p188:txBody>
      <a:bodyPr/>
      <a:lstStyle/>
      <a:p>
        <a:r>
          <a:rPr lang="en-US"/>
          <a:t>I kind of like this better than slide 4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5DEEAB-A9C5-45F0-87F6-9FCC3640AA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0026A-678C-4A5C-B59B-2652FB95A3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5A963-7014-43E5-8D83-49E9F7C09C8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A632A-6520-4880-9E0B-C8E212C315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D4BF0D-8F1C-4E0F-AB86-09D1F63312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54BCE-ECBD-4C65-891B-43B80235B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ECE6F-9B94-4A3E-81A2-75AEA719895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19F84-F964-44CC-AAE0-B7AB9F932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5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6483A-6EF6-D243-BC02-AEF79C667FC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0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19F84-F964-44CC-AAE0-B7AB9F932E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2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F19F84-F964-44CC-AAE0-B7AB9F932EA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29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3F19F84-F964-44CC-AAE0-B7AB9F932EA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363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19F84-F964-44CC-AAE0-B7AB9F932E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19F84-F964-44CC-AAE0-B7AB9F932E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20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19F84-F964-44CC-AAE0-B7AB9F932E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9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19F84-F964-44CC-AAE0-B7AB9F932E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19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6483A-6EF6-D243-BC02-AEF79C667F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09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FD12-ABD8-48A9-8AFA-4DBBADD0748A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2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67B3-C3BE-4576-9A63-CCFB86C222F4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6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C5690-2ADB-40A0-AD71-8FD3B13344AD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52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ext Box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7A0E06-DFDC-3B44-A490-AE8BD45BC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289" y="545749"/>
            <a:ext cx="6670955" cy="775417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1E42"/>
                </a:solidFill>
                <a:latin typeface="Gilroy ExtraBold" pitchFamily="2" charset="77"/>
                <a:ea typeface="Gilroy ExtraBold" pitchFamily="2" charset="77"/>
                <a:cs typeface="Arial Black" charset="0"/>
              </a:defRPr>
            </a:lvl1pPr>
          </a:lstStyle>
          <a:p>
            <a:r>
              <a:rPr lang="en-US"/>
              <a:t>Placeholder for your headline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1B31787-EBCB-4D44-9CB2-CEAB3FF089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45" y="6055233"/>
            <a:ext cx="1631988" cy="6276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BAEA19-18E5-48C9-AE70-97A718DF8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2000" y="1867617"/>
            <a:ext cx="6657100" cy="3636571"/>
          </a:xfrm>
        </p:spPr>
        <p:txBody>
          <a:bodyPr>
            <a:noAutofit/>
          </a:bodyPr>
          <a:lstStyle>
            <a:lvl1pPr marL="457200" indent="-457200">
              <a:buClr>
                <a:srgbClr val="25B6CD"/>
              </a:buClr>
              <a:buFont typeface="Arial" panose="020B0604020202020204" pitchFamily="34" charset="0"/>
              <a:buChar char="•"/>
              <a:defRPr sz="2800"/>
            </a:lvl1pPr>
          </a:lstStyle>
          <a:p>
            <a:pPr lvl="0"/>
            <a:r>
              <a:rPr lang="en-US"/>
              <a:t>This is a placeholder text. Click here to replace this text with your own text.</a:t>
            </a:r>
          </a:p>
          <a:p>
            <a:pPr lvl="0"/>
            <a:r>
              <a:rPr lang="en-US"/>
              <a:t>The text that you insert will retain the same style and format as the placeholder text.</a:t>
            </a:r>
          </a:p>
          <a:p>
            <a:pPr lvl="0"/>
            <a:r>
              <a:rPr lang="en-US"/>
              <a:t>The text demonstrates how your own text will look when you replace the placeholder with your own text.</a:t>
            </a:r>
          </a:p>
        </p:txBody>
      </p:sp>
    </p:spTree>
    <p:extLst>
      <p:ext uri="{BB962C8B-B14F-4D97-AF65-F5344CB8AC3E}">
        <p14:creationId xmlns:p14="http://schemas.microsoft.com/office/powerpoint/2010/main" val="3096673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336">
          <p15:clr>
            <a:srgbClr val="FBAE40"/>
          </p15:clr>
        </p15:guide>
        <p15:guide id="3" pos="3840">
          <p15:clr>
            <a:srgbClr val="FBAE40"/>
          </p15:clr>
        </p15:guide>
        <p15:guide id="4" pos="7488">
          <p15:clr>
            <a:srgbClr val="FBAE40"/>
          </p15:clr>
        </p15:guide>
        <p15:guide id="5" pos="4848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8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23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4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77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9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F1F63-1D4D-4AD4-8ADF-67D7AB30F372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98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8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69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36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9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45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_Image_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4829539" y="-72016"/>
            <a:ext cx="7434879" cy="7062836"/>
          </a:xfrm>
          <a:custGeom>
            <a:avLst/>
            <a:gdLst>
              <a:gd name="connsiteX0" fmla="*/ 0 w 4380131"/>
              <a:gd name="connsiteY0" fmla="*/ 4380131 h 4380131"/>
              <a:gd name="connsiteX1" fmla="*/ 1095033 w 4380131"/>
              <a:gd name="connsiteY1" fmla="*/ 0 h 4380131"/>
              <a:gd name="connsiteX2" fmla="*/ 3285098 w 4380131"/>
              <a:gd name="connsiteY2" fmla="*/ 0 h 4380131"/>
              <a:gd name="connsiteX3" fmla="*/ 4380131 w 4380131"/>
              <a:gd name="connsiteY3" fmla="*/ 4380131 h 4380131"/>
              <a:gd name="connsiteX4" fmla="*/ 0 w 4380131"/>
              <a:gd name="connsiteY4" fmla="*/ 4380131 h 4380131"/>
              <a:gd name="connsiteX0" fmla="*/ 0 w 4380131"/>
              <a:gd name="connsiteY0" fmla="*/ 4399381 h 4399381"/>
              <a:gd name="connsiteX1" fmla="*/ 1095033 w 4380131"/>
              <a:gd name="connsiteY1" fmla="*/ 19250 h 4399381"/>
              <a:gd name="connsiteX2" fmla="*/ 4363127 w 4380131"/>
              <a:gd name="connsiteY2" fmla="*/ 0 h 4399381"/>
              <a:gd name="connsiteX3" fmla="*/ 4380131 w 4380131"/>
              <a:gd name="connsiteY3" fmla="*/ 4399381 h 4399381"/>
              <a:gd name="connsiteX4" fmla="*/ 0 w 4380131"/>
              <a:gd name="connsiteY4" fmla="*/ 4399381 h 4399381"/>
              <a:gd name="connsiteX0" fmla="*/ 0 w 4640013"/>
              <a:gd name="connsiteY0" fmla="*/ 4399381 h 4399381"/>
              <a:gd name="connsiteX1" fmla="*/ 1095033 w 4640013"/>
              <a:gd name="connsiteY1" fmla="*/ 19250 h 4399381"/>
              <a:gd name="connsiteX2" fmla="*/ 4363127 w 4640013"/>
              <a:gd name="connsiteY2" fmla="*/ 0 h 4399381"/>
              <a:gd name="connsiteX3" fmla="*/ 4640013 w 4640013"/>
              <a:gd name="connsiteY3" fmla="*/ 4399381 h 4399381"/>
              <a:gd name="connsiteX4" fmla="*/ 0 w 4640013"/>
              <a:gd name="connsiteY4" fmla="*/ 4399381 h 4399381"/>
              <a:gd name="connsiteX0" fmla="*/ 0 w 4680760"/>
              <a:gd name="connsiteY0" fmla="*/ 4486009 h 4486009"/>
              <a:gd name="connsiteX1" fmla="*/ 1095033 w 4680760"/>
              <a:gd name="connsiteY1" fmla="*/ 105878 h 4486009"/>
              <a:gd name="connsiteX2" fmla="*/ 4680760 w 4680760"/>
              <a:gd name="connsiteY2" fmla="*/ 0 h 4486009"/>
              <a:gd name="connsiteX3" fmla="*/ 4640013 w 4680760"/>
              <a:gd name="connsiteY3" fmla="*/ 4486009 h 4486009"/>
              <a:gd name="connsiteX4" fmla="*/ 0 w 4680760"/>
              <a:gd name="connsiteY4" fmla="*/ 4486009 h 4486009"/>
              <a:gd name="connsiteX0" fmla="*/ 0 w 4680760"/>
              <a:gd name="connsiteY0" fmla="*/ 5698792 h 5698792"/>
              <a:gd name="connsiteX1" fmla="*/ 1210537 w 4680760"/>
              <a:gd name="connsiteY1" fmla="*/ 0 h 5698792"/>
              <a:gd name="connsiteX2" fmla="*/ 4680760 w 4680760"/>
              <a:gd name="connsiteY2" fmla="*/ 1212783 h 5698792"/>
              <a:gd name="connsiteX3" fmla="*/ 4640013 w 4680760"/>
              <a:gd name="connsiteY3" fmla="*/ 5698792 h 5698792"/>
              <a:gd name="connsiteX4" fmla="*/ 0 w 4680760"/>
              <a:gd name="connsiteY4" fmla="*/ 5698792 h 5698792"/>
              <a:gd name="connsiteX0" fmla="*/ 0 w 4709636"/>
              <a:gd name="connsiteY0" fmla="*/ 5718043 h 5718043"/>
              <a:gd name="connsiteX1" fmla="*/ 1210537 w 4709636"/>
              <a:gd name="connsiteY1" fmla="*/ 19251 h 5718043"/>
              <a:gd name="connsiteX2" fmla="*/ 4709636 w 4709636"/>
              <a:gd name="connsiteY2" fmla="*/ 0 h 5718043"/>
              <a:gd name="connsiteX3" fmla="*/ 4640013 w 4709636"/>
              <a:gd name="connsiteY3" fmla="*/ 5718043 h 5718043"/>
              <a:gd name="connsiteX4" fmla="*/ 0 w 4709636"/>
              <a:gd name="connsiteY4" fmla="*/ 5718043 h 5718043"/>
              <a:gd name="connsiteX0" fmla="*/ 0 w 4709636"/>
              <a:gd name="connsiteY0" fmla="*/ 5718043 h 5718043"/>
              <a:gd name="connsiteX1" fmla="*/ 1133535 w 4709636"/>
              <a:gd name="connsiteY1" fmla="*/ 173256 h 5718043"/>
              <a:gd name="connsiteX2" fmla="*/ 4709636 w 4709636"/>
              <a:gd name="connsiteY2" fmla="*/ 0 h 5718043"/>
              <a:gd name="connsiteX3" fmla="*/ 4640013 w 4709636"/>
              <a:gd name="connsiteY3" fmla="*/ 5718043 h 5718043"/>
              <a:gd name="connsiteX4" fmla="*/ 0 w 4709636"/>
              <a:gd name="connsiteY4" fmla="*/ 5718043 h 5718043"/>
              <a:gd name="connsiteX0" fmla="*/ 0 w 4640013"/>
              <a:gd name="connsiteY0" fmla="*/ 5554414 h 5554414"/>
              <a:gd name="connsiteX1" fmla="*/ 1133535 w 4640013"/>
              <a:gd name="connsiteY1" fmla="*/ 9627 h 5554414"/>
              <a:gd name="connsiteX2" fmla="*/ 4632634 w 4640013"/>
              <a:gd name="connsiteY2" fmla="*/ 0 h 5554414"/>
              <a:gd name="connsiteX3" fmla="*/ 4640013 w 4640013"/>
              <a:gd name="connsiteY3" fmla="*/ 5554414 h 5554414"/>
              <a:gd name="connsiteX4" fmla="*/ 0 w 4640013"/>
              <a:gd name="connsiteY4" fmla="*/ 5554414 h 5554414"/>
              <a:gd name="connsiteX0" fmla="*/ 0 w 4671255"/>
              <a:gd name="connsiteY0" fmla="*/ 5602540 h 5602540"/>
              <a:gd name="connsiteX1" fmla="*/ 1133535 w 4671255"/>
              <a:gd name="connsiteY1" fmla="*/ 57753 h 5602540"/>
              <a:gd name="connsiteX2" fmla="*/ 4671135 w 4671255"/>
              <a:gd name="connsiteY2" fmla="*/ 0 h 5602540"/>
              <a:gd name="connsiteX3" fmla="*/ 4640013 w 4671255"/>
              <a:gd name="connsiteY3" fmla="*/ 5602540 h 5602540"/>
              <a:gd name="connsiteX4" fmla="*/ 0 w 4671255"/>
              <a:gd name="connsiteY4" fmla="*/ 5602540 h 5602540"/>
              <a:gd name="connsiteX0" fmla="*/ 0 w 4671255"/>
              <a:gd name="connsiteY0" fmla="*/ 5612164 h 5612164"/>
              <a:gd name="connsiteX1" fmla="*/ 1152786 w 4671255"/>
              <a:gd name="connsiteY1" fmla="*/ 0 h 5612164"/>
              <a:gd name="connsiteX2" fmla="*/ 4671135 w 4671255"/>
              <a:gd name="connsiteY2" fmla="*/ 9624 h 5612164"/>
              <a:gd name="connsiteX3" fmla="*/ 4640013 w 4671255"/>
              <a:gd name="connsiteY3" fmla="*/ 5612164 h 5612164"/>
              <a:gd name="connsiteX4" fmla="*/ 0 w 4671255"/>
              <a:gd name="connsiteY4" fmla="*/ 5612164 h 5612164"/>
              <a:gd name="connsiteX0" fmla="*/ 0 w 4671255"/>
              <a:gd name="connsiteY0" fmla="*/ 5612164 h 5612164"/>
              <a:gd name="connsiteX1" fmla="*/ 1585923 w 4671255"/>
              <a:gd name="connsiteY1" fmla="*/ 0 h 5612164"/>
              <a:gd name="connsiteX2" fmla="*/ 4671135 w 4671255"/>
              <a:gd name="connsiteY2" fmla="*/ 9624 h 5612164"/>
              <a:gd name="connsiteX3" fmla="*/ 4640013 w 4671255"/>
              <a:gd name="connsiteY3" fmla="*/ 5612164 h 5612164"/>
              <a:gd name="connsiteX4" fmla="*/ 0 w 4671255"/>
              <a:gd name="connsiteY4" fmla="*/ 5612164 h 5612164"/>
              <a:gd name="connsiteX0" fmla="*/ 0 w 4681826"/>
              <a:gd name="connsiteY0" fmla="*/ 5612164 h 5612164"/>
              <a:gd name="connsiteX1" fmla="*/ 1596494 w 4681826"/>
              <a:gd name="connsiteY1" fmla="*/ 0 h 5612164"/>
              <a:gd name="connsiteX2" fmla="*/ 4681706 w 4681826"/>
              <a:gd name="connsiteY2" fmla="*/ 9624 h 5612164"/>
              <a:gd name="connsiteX3" fmla="*/ 4650584 w 4681826"/>
              <a:gd name="connsiteY3" fmla="*/ 5612164 h 5612164"/>
              <a:gd name="connsiteX4" fmla="*/ 0 w 4681826"/>
              <a:gd name="connsiteY4" fmla="*/ 5612164 h 5612164"/>
              <a:gd name="connsiteX0" fmla="*/ 0 w 4670767"/>
              <a:gd name="connsiteY0" fmla="*/ 5612164 h 5612164"/>
              <a:gd name="connsiteX1" fmla="*/ 1596494 w 4670767"/>
              <a:gd name="connsiteY1" fmla="*/ 0 h 5612164"/>
              <a:gd name="connsiteX2" fmla="*/ 4670596 w 4670767"/>
              <a:gd name="connsiteY2" fmla="*/ 476269 h 5612164"/>
              <a:gd name="connsiteX3" fmla="*/ 4650584 w 4670767"/>
              <a:gd name="connsiteY3" fmla="*/ 5612164 h 5612164"/>
              <a:gd name="connsiteX4" fmla="*/ 0 w 4670767"/>
              <a:gd name="connsiteY4" fmla="*/ 5612164 h 5612164"/>
              <a:gd name="connsiteX0" fmla="*/ 0 w 4670767"/>
              <a:gd name="connsiteY0" fmla="*/ 5156629 h 5156629"/>
              <a:gd name="connsiteX1" fmla="*/ 1452056 w 4670767"/>
              <a:gd name="connsiteY1" fmla="*/ 0 h 5156629"/>
              <a:gd name="connsiteX2" fmla="*/ 4670596 w 4670767"/>
              <a:gd name="connsiteY2" fmla="*/ 20734 h 5156629"/>
              <a:gd name="connsiteX3" fmla="*/ 4650584 w 4670767"/>
              <a:gd name="connsiteY3" fmla="*/ 5156629 h 5156629"/>
              <a:gd name="connsiteX4" fmla="*/ 0 w 4670767"/>
              <a:gd name="connsiteY4" fmla="*/ 5156629 h 5156629"/>
              <a:gd name="connsiteX0" fmla="*/ 0 w 4542336"/>
              <a:gd name="connsiteY0" fmla="*/ 4712958 h 5156629"/>
              <a:gd name="connsiteX1" fmla="*/ 1323625 w 4542336"/>
              <a:gd name="connsiteY1" fmla="*/ 0 h 5156629"/>
              <a:gd name="connsiteX2" fmla="*/ 4542165 w 4542336"/>
              <a:gd name="connsiteY2" fmla="*/ 20734 h 5156629"/>
              <a:gd name="connsiteX3" fmla="*/ 4522153 w 4542336"/>
              <a:gd name="connsiteY3" fmla="*/ 5156629 h 5156629"/>
              <a:gd name="connsiteX4" fmla="*/ 0 w 4542336"/>
              <a:gd name="connsiteY4" fmla="*/ 4712958 h 5156629"/>
              <a:gd name="connsiteX0" fmla="*/ 0 w 4542218"/>
              <a:gd name="connsiteY0" fmla="*/ 4712958 h 4730471"/>
              <a:gd name="connsiteX1" fmla="*/ 1323625 w 4542218"/>
              <a:gd name="connsiteY1" fmla="*/ 0 h 4730471"/>
              <a:gd name="connsiteX2" fmla="*/ 4542165 w 4542218"/>
              <a:gd name="connsiteY2" fmla="*/ 20734 h 4730471"/>
              <a:gd name="connsiteX3" fmla="*/ 4463775 w 4542218"/>
              <a:gd name="connsiteY3" fmla="*/ 4730471 h 4730471"/>
              <a:gd name="connsiteX4" fmla="*/ 0 w 4542218"/>
              <a:gd name="connsiteY4" fmla="*/ 4712958 h 4730471"/>
              <a:gd name="connsiteX0" fmla="*/ 0 w 4542246"/>
              <a:gd name="connsiteY0" fmla="*/ 4712958 h 4736309"/>
              <a:gd name="connsiteX1" fmla="*/ 1323625 w 4542246"/>
              <a:gd name="connsiteY1" fmla="*/ 0 h 4736309"/>
              <a:gd name="connsiteX2" fmla="*/ 4542165 w 4542246"/>
              <a:gd name="connsiteY2" fmla="*/ 20734 h 4736309"/>
              <a:gd name="connsiteX3" fmla="*/ 4492964 w 4542246"/>
              <a:gd name="connsiteY3" fmla="*/ 4736309 h 4736309"/>
              <a:gd name="connsiteX4" fmla="*/ 0 w 4542246"/>
              <a:gd name="connsiteY4" fmla="*/ 4712958 h 4736309"/>
              <a:gd name="connsiteX0" fmla="*/ 0 w 4407542"/>
              <a:gd name="connsiteY0" fmla="*/ 4572131 h 4736309"/>
              <a:gd name="connsiteX1" fmla="*/ 1188921 w 4407542"/>
              <a:gd name="connsiteY1" fmla="*/ 0 h 4736309"/>
              <a:gd name="connsiteX2" fmla="*/ 4407461 w 4407542"/>
              <a:gd name="connsiteY2" fmla="*/ 20734 h 4736309"/>
              <a:gd name="connsiteX3" fmla="*/ 4358260 w 4407542"/>
              <a:gd name="connsiteY3" fmla="*/ 4736309 h 4736309"/>
              <a:gd name="connsiteX4" fmla="*/ 0 w 4407542"/>
              <a:gd name="connsiteY4" fmla="*/ 4572131 h 4736309"/>
              <a:gd name="connsiteX0" fmla="*/ 0 w 4407496"/>
              <a:gd name="connsiteY0" fmla="*/ 4572131 h 4732493"/>
              <a:gd name="connsiteX1" fmla="*/ 1188921 w 4407496"/>
              <a:gd name="connsiteY1" fmla="*/ 0 h 4732493"/>
              <a:gd name="connsiteX2" fmla="*/ 4407461 w 4407496"/>
              <a:gd name="connsiteY2" fmla="*/ 20734 h 4732493"/>
              <a:gd name="connsiteX3" fmla="*/ 4285750 w 4407496"/>
              <a:gd name="connsiteY3" fmla="*/ 4732493 h 4732493"/>
              <a:gd name="connsiteX4" fmla="*/ 0 w 4407496"/>
              <a:gd name="connsiteY4" fmla="*/ 4572131 h 4732493"/>
              <a:gd name="connsiteX0" fmla="*/ 0 w 4521987"/>
              <a:gd name="connsiteY0" fmla="*/ 4736234 h 4736234"/>
              <a:gd name="connsiteX1" fmla="*/ 1303412 w 4521987"/>
              <a:gd name="connsiteY1" fmla="*/ 0 h 4736234"/>
              <a:gd name="connsiteX2" fmla="*/ 4521952 w 4521987"/>
              <a:gd name="connsiteY2" fmla="*/ 20734 h 4736234"/>
              <a:gd name="connsiteX3" fmla="*/ 4400241 w 4521987"/>
              <a:gd name="connsiteY3" fmla="*/ 4732493 h 4736234"/>
              <a:gd name="connsiteX4" fmla="*/ 0 w 4521987"/>
              <a:gd name="connsiteY4" fmla="*/ 4736234 h 4736234"/>
              <a:gd name="connsiteX0" fmla="*/ 0 w 4400241"/>
              <a:gd name="connsiteY0" fmla="*/ 4736234 h 4736234"/>
              <a:gd name="connsiteX1" fmla="*/ 1303412 w 4400241"/>
              <a:gd name="connsiteY1" fmla="*/ 0 h 4736234"/>
              <a:gd name="connsiteX2" fmla="*/ 4374462 w 4400241"/>
              <a:gd name="connsiteY2" fmla="*/ 971228 h 4736234"/>
              <a:gd name="connsiteX3" fmla="*/ 4400241 w 4400241"/>
              <a:gd name="connsiteY3" fmla="*/ 4732493 h 4736234"/>
              <a:gd name="connsiteX4" fmla="*/ 0 w 4400241"/>
              <a:gd name="connsiteY4" fmla="*/ 4736234 h 4736234"/>
              <a:gd name="connsiteX0" fmla="*/ 0 w 4375659"/>
              <a:gd name="connsiteY0" fmla="*/ 4736234 h 4736234"/>
              <a:gd name="connsiteX1" fmla="*/ 1303412 w 4375659"/>
              <a:gd name="connsiteY1" fmla="*/ 0 h 4736234"/>
              <a:gd name="connsiteX2" fmla="*/ 4374462 w 4375659"/>
              <a:gd name="connsiteY2" fmla="*/ 971228 h 4736234"/>
              <a:gd name="connsiteX3" fmla="*/ 4375659 w 4375659"/>
              <a:gd name="connsiteY3" fmla="*/ 4732493 h 4736234"/>
              <a:gd name="connsiteX4" fmla="*/ 0 w 4375659"/>
              <a:gd name="connsiteY4" fmla="*/ 4736234 h 4736234"/>
              <a:gd name="connsiteX0" fmla="*/ 0 w 4375659"/>
              <a:gd name="connsiteY0" fmla="*/ 3777546 h 3777546"/>
              <a:gd name="connsiteX1" fmla="*/ 1049401 w 4375659"/>
              <a:gd name="connsiteY1" fmla="*/ 0 h 3777546"/>
              <a:gd name="connsiteX2" fmla="*/ 4374462 w 4375659"/>
              <a:gd name="connsiteY2" fmla="*/ 12540 h 3777546"/>
              <a:gd name="connsiteX3" fmla="*/ 4375659 w 4375659"/>
              <a:gd name="connsiteY3" fmla="*/ 3773805 h 3777546"/>
              <a:gd name="connsiteX4" fmla="*/ 0 w 4375659"/>
              <a:gd name="connsiteY4" fmla="*/ 3777546 h 3777546"/>
              <a:gd name="connsiteX0" fmla="*/ 0 w 4407357"/>
              <a:gd name="connsiteY0" fmla="*/ 3805976 h 3805976"/>
              <a:gd name="connsiteX1" fmla="*/ 1049401 w 4407357"/>
              <a:gd name="connsiteY1" fmla="*/ 28430 h 3805976"/>
              <a:gd name="connsiteX2" fmla="*/ 4407238 w 4407357"/>
              <a:gd name="connsiteY2" fmla="*/ 0 h 3805976"/>
              <a:gd name="connsiteX3" fmla="*/ 4375659 w 4407357"/>
              <a:gd name="connsiteY3" fmla="*/ 3802235 h 3805976"/>
              <a:gd name="connsiteX4" fmla="*/ 0 w 4407357"/>
              <a:gd name="connsiteY4" fmla="*/ 3805976 h 3805976"/>
              <a:gd name="connsiteX0" fmla="*/ 0 w 4407357"/>
              <a:gd name="connsiteY0" fmla="*/ 3818515 h 3818515"/>
              <a:gd name="connsiteX1" fmla="*/ 1049401 w 4407357"/>
              <a:gd name="connsiteY1" fmla="*/ 0 h 3818515"/>
              <a:gd name="connsiteX2" fmla="*/ 4407238 w 4407357"/>
              <a:gd name="connsiteY2" fmla="*/ 12539 h 3818515"/>
              <a:gd name="connsiteX3" fmla="*/ 4375659 w 4407357"/>
              <a:gd name="connsiteY3" fmla="*/ 3814774 h 3818515"/>
              <a:gd name="connsiteX4" fmla="*/ 0 w 4407357"/>
              <a:gd name="connsiteY4" fmla="*/ 3818515 h 3818515"/>
              <a:gd name="connsiteX0" fmla="*/ 0 w 4433017"/>
              <a:gd name="connsiteY0" fmla="*/ 3818515 h 3818515"/>
              <a:gd name="connsiteX1" fmla="*/ 1049401 w 4433017"/>
              <a:gd name="connsiteY1" fmla="*/ 0 h 3818515"/>
              <a:gd name="connsiteX2" fmla="*/ 4407238 w 4433017"/>
              <a:gd name="connsiteY2" fmla="*/ 12539 h 3818515"/>
              <a:gd name="connsiteX3" fmla="*/ 4433017 w 4433017"/>
              <a:gd name="connsiteY3" fmla="*/ 3814774 h 3818515"/>
              <a:gd name="connsiteX4" fmla="*/ 0 w 4433017"/>
              <a:gd name="connsiteY4" fmla="*/ 3818515 h 3818515"/>
              <a:gd name="connsiteX0" fmla="*/ 0 w 4433017"/>
              <a:gd name="connsiteY0" fmla="*/ 3818515 h 3818515"/>
              <a:gd name="connsiteX1" fmla="*/ 1049401 w 4433017"/>
              <a:gd name="connsiteY1" fmla="*/ 0 h 3818515"/>
              <a:gd name="connsiteX2" fmla="*/ 4030318 w 4433017"/>
              <a:gd name="connsiteY2" fmla="*/ 28927 h 3818515"/>
              <a:gd name="connsiteX3" fmla="*/ 4433017 w 4433017"/>
              <a:gd name="connsiteY3" fmla="*/ 3814774 h 3818515"/>
              <a:gd name="connsiteX4" fmla="*/ 0 w 4433017"/>
              <a:gd name="connsiteY4" fmla="*/ 3818515 h 3818515"/>
              <a:gd name="connsiteX0" fmla="*/ 0 w 4146230"/>
              <a:gd name="connsiteY0" fmla="*/ 3818515 h 3818515"/>
              <a:gd name="connsiteX1" fmla="*/ 1049401 w 4146230"/>
              <a:gd name="connsiteY1" fmla="*/ 0 h 3818515"/>
              <a:gd name="connsiteX2" fmla="*/ 4030318 w 4146230"/>
              <a:gd name="connsiteY2" fmla="*/ 28927 h 3818515"/>
              <a:gd name="connsiteX3" fmla="*/ 4146230 w 4146230"/>
              <a:gd name="connsiteY3" fmla="*/ 3519793 h 3818515"/>
              <a:gd name="connsiteX4" fmla="*/ 0 w 4146230"/>
              <a:gd name="connsiteY4" fmla="*/ 3818515 h 3818515"/>
              <a:gd name="connsiteX0" fmla="*/ 0 w 4105260"/>
              <a:gd name="connsiteY0" fmla="*/ 3818515 h 3818515"/>
              <a:gd name="connsiteX1" fmla="*/ 1049401 w 4105260"/>
              <a:gd name="connsiteY1" fmla="*/ 0 h 3818515"/>
              <a:gd name="connsiteX2" fmla="*/ 4030318 w 4105260"/>
              <a:gd name="connsiteY2" fmla="*/ 28927 h 3818515"/>
              <a:gd name="connsiteX3" fmla="*/ 4105260 w 4105260"/>
              <a:gd name="connsiteY3" fmla="*/ 3814774 h 3818515"/>
              <a:gd name="connsiteX4" fmla="*/ 0 w 4105260"/>
              <a:gd name="connsiteY4" fmla="*/ 3818515 h 3818515"/>
              <a:gd name="connsiteX0" fmla="*/ 0 w 4161493"/>
              <a:gd name="connsiteY0" fmla="*/ 3822364 h 3822364"/>
              <a:gd name="connsiteX1" fmla="*/ 1049401 w 4161493"/>
              <a:gd name="connsiteY1" fmla="*/ 3849 h 3822364"/>
              <a:gd name="connsiteX2" fmla="*/ 4161421 w 4161493"/>
              <a:gd name="connsiteY2" fmla="*/ 0 h 3822364"/>
              <a:gd name="connsiteX3" fmla="*/ 4105260 w 4161493"/>
              <a:gd name="connsiteY3" fmla="*/ 3818623 h 3822364"/>
              <a:gd name="connsiteX4" fmla="*/ 0 w 4161493"/>
              <a:gd name="connsiteY4" fmla="*/ 3822364 h 3822364"/>
              <a:gd name="connsiteX0" fmla="*/ 0 w 4105260"/>
              <a:gd name="connsiteY0" fmla="*/ 3822364 h 3822364"/>
              <a:gd name="connsiteX1" fmla="*/ 1049401 w 4105260"/>
              <a:gd name="connsiteY1" fmla="*/ 3849 h 3822364"/>
              <a:gd name="connsiteX2" fmla="*/ 2479691 w 4105260"/>
              <a:gd name="connsiteY2" fmla="*/ 0 h 3822364"/>
              <a:gd name="connsiteX3" fmla="*/ 4105260 w 4105260"/>
              <a:gd name="connsiteY3" fmla="*/ 3818623 h 3822364"/>
              <a:gd name="connsiteX4" fmla="*/ 0 w 4105260"/>
              <a:gd name="connsiteY4" fmla="*/ 3822364 h 3822364"/>
              <a:gd name="connsiteX0" fmla="*/ 0 w 2482538"/>
              <a:gd name="connsiteY0" fmla="*/ 3822364 h 3822364"/>
              <a:gd name="connsiteX1" fmla="*/ 1049401 w 2482538"/>
              <a:gd name="connsiteY1" fmla="*/ 3849 h 3822364"/>
              <a:gd name="connsiteX2" fmla="*/ 2479691 w 2482538"/>
              <a:gd name="connsiteY2" fmla="*/ 0 h 3822364"/>
              <a:gd name="connsiteX3" fmla="*/ 2482538 w 2482538"/>
              <a:gd name="connsiteY3" fmla="*/ 3798954 h 3822364"/>
              <a:gd name="connsiteX4" fmla="*/ 0 w 2482538"/>
              <a:gd name="connsiteY4" fmla="*/ 3822364 h 3822364"/>
              <a:gd name="connsiteX0" fmla="*/ 0 w 3824193"/>
              <a:gd name="connsiteY0" fmla="*/ 3822364 h 3822364"/>
              <a:gd name="connsiteX1" fmla="*/ 1049401 w 3824193"/>
              <a:gd name="connsiteY1" fmla="*/ 3849 h 3822364"/>
              <a:gd name="connsiteX2" fmla="*/ 3824190 w 3824193"/>
              <a:gd name="connsiteY2" fmla="*/ 0 h 3822364"/>
              <a:gd name="connsiteX3" fmla="*/ 2482538 w 3824193"/>
              <a:gd name="connsiteY3" fmla="*/ 3798954 h 3822364"/>
              <a:gd name="connsiteX4" fmla="*/ 0 w 3824193"/>
              <a:gd name="connsiteY4" fmla="*/ 3822364 h 3822364"/>
              <a:gd name="connsiteX0" fmla="*/ 0 w 3824353"/>
              <a:gd name="connsiteY0" fmla="*/ 3822364 h 3822364"/>
              <a:gd name="connsiteX1" fmla="*/ 1049401 w 3824353"/>
              <a:gd name="connsiteY1" fmla="*/ 3849 h 3822364"/>
              <a:gd name="connsiteX2" fmla="*/ 3824190 w 3824353"/>
              <a:gd name="connsiteY2" fmla="*/ 0 h 3822364"/>
              <a:gd name="connsiteX3" fmla="*/ 3802942 w 3824353"/>
              <a:gd name="connsiteY3" fmla="*/ 3818230 h 3822364"/>
              <a:gd name="connsiteX4" fmla="*/ 0 w 3824353"/>
              <a:gd name="connsiteY4" fmla="*/ 3822364 h 3822364"/>
              <a:gd name="connsiteX0" fmla="*/ 0 w 3824197"/>
              <a:gd name="connsiteY0" fmla="*/ 3822364 h 3822364"/>
              <a:gd name="connsiteX1" fmla="*/ 1049401 w 3824197"/>
              <a:gd name="connsiteY1" fmla="*/ 3849 h 3822364"/>
              <a:gd name="connsiteX2" fmla="*/ 3824190 w 3824197"/>
              <a:gd name="connsiteY2" fmla="*/ 0 h 3822364"/>
              <a:gd name="connsiteX3" fmla="*/ 3195874 w 3824197"/>
              <a:gd name="connsiteY3" fmla="*/ 3818230 h 3822364"/>
              <a:gd name="connsiteX4" fmla="*/ 0 w 3824197"/>
              <a:gd name="connsiteY4" fmla="*/ 3822364 h 3822364"/>
              <a:gd name="connsiteX0" fmla="*/ 0 w 3229751"/>
              <a:gd name="connsiteY0" fmla="*/ 3818515 h 3818515"/>
              <a:gd name="connsiteX1" fmla="*/ 1049401 w 3229751"/>
              <a:gd name="connsiteY1" fmla="*/ 0 h 3818515"/>
              <a:gd name="connsiteX2" fmla="*/ 3229639 w 3229751"/>
              <a:gd name="connsiteY2" fmla="*/ 2409 h 3818515"/>
              <a:gd name="connsiteX3" fmla="*/ 3195874 w 3229751"/>
              <a:gd name="connsiteY3" fmla="*/ 3814381 h 3818515"/>
              <a:gd name="connsiteX4" fmla="*/ 0 w 3229751"/>
              <a:gd name="connsiteY4" fmla="*/ 3818515 h 3818515"/>
              <a:gd name="connsiteX0" fmla="*/ 0 w 3195874"/>
              <a:gd name="connsiteY0" fmla="*/ 3818515 h 3818515"/>
              <a:gd name="connsiteX1" fmla="*/ 1049401 w 3195874"/>
              <a:gd name="connsiteY1" fmla="*/ 0 h 3818515"/>
              <a:gd name="connsiteX2" fmla="*/ 3116987 w 3195874"/>
              <a:gd name="connsiteY2" fmla="*/ 8668 h 3818515"/>
              <a:gd name="connsiteX3" fmla="*/ 3195874 w 3195874"/>
              <a:gd name="connsiteY3" fmla="*/ 3814381 h 3818515"/>
              <a:gd name="connsiteX4" fmla="*/ 0 w 3195874"/>
              <a:gd name="connsiteY4" fmla="*/ 3818515 h 3818515"/>
              <a:gd name="connsiteX0" fmla="*/ 0 w 3120773"/>
              <a:gd name="connsiteY0" fmla="*/ 3818515 h 3818515"/>
              <a:gd name="connsiteX1" fmla="*/ 1049401 w 3120773"/>
              <a:gd name="connsiteY1" fmla="*/ 0 h 3818515"/>
              <a:gd name="connsiteX2" fmla="*/ 3116987 w 3120773"/>
              <a:gd name="connsiteY2" fmla="*/ 8668 h 3818515"/>
              <a:gd name="connsiteX3" fmla="*/ 3120773 w 3120773"/>
              <a:gd name="connsiteY3" fmla="*/ 3808123 h 3818515"/>
              <a:gd name="connsiteX4" fmla="*/ 0 w 3120773"/>
              <a:gd name="connsiteY4" fmla="*/ 3818515 h 3818515"/>
              <a:gd name="connsiteX0" fmla="*/ 0 w 3544750"/>
              <a:gd name="connsiteY0" fmla="*/ 3836920 h 3836920"/>
              <a:gd name="connsiteX1" fmla="*/ 1049401 w 3544750"/>
              <a:gd name="connsiteY1" fmla="*/ 18405 h 3836920"/>
              <a:gd name="connsiteX2" fmla="*/ 3544740 w 3544750"/>
              <a:gd name="connsiteY2" fmla="*/ 0 h 3836920"/>
              <a:gd name="connsiteX3" fmla="*/ 3120773 w 3544750"/>
              <a:gd name="connsiteY3" fmla="*/ 3826528 h 3836920"/>
              <a:gd name="connsiteX4" fmla="*/ 0 w 3544750"/>
              <a:gd name="connsiteY4" fmla="*/ 3836920 h 3836920"/>
              <a:gd name="connsiteX0" fmla="*/ 0 w 3545302"/>
              <a:gd name="connsiteY0" fmla="*/ 3836920 h 3836920"/>
              <a:gd name="connsiteX1" fmla="*/ 1049401 w 3545302"/>
              <a:gd name="connsiteY1" fmla="*/ 18405 h 3836920"/>
              <a:gd name="connsiteX2" fmla="*/ 3544740 w 3545302"/>
              <a:gd name="connsiteY2" fmla="*/ 0 h 3836920"/>
              <a:gd name="connsiteX3" fmla="*/ 3543112 w 3545302"/>
              <a:gd name="connsiteY3" fmla="*/ 3821114 h 3836920"/>
              <a:gd name="connsiteX4" fmla="*/ 0 w 3545302"/>
              <a:gd name="connsiteY4" fmla="*/ 3836920 h 3836920"/>
              <a:gd name="connsiteX0" fmla="*/ 0 w 3514661"/>
              <a:gd name="connsiteY0" fmla="*/ 3728283 h 3821114"/>
              <a:gd name="connsiteX1" fmla="*/ 1018760 w 3514661"/>
              <a:gd name="connsiteY1" fmla="*/ 18405 h 3821114"/>
              <a:gd name="connsiteX2" fmla="*/ 3514099 w 3514661"/>
              <a:gd name="connsiteY2" fmla="*/ 0 h 3821114"/>
              <a:gd name="connsiteX3" fmla="*/ 3512471 w 3514661"/>
              <a:gd name="connsiteY3" fmla="*/ 3821114 h 3821114"/>
              <a:gd name="connsiteX4" fmla="*/ 0 w 3514661"/>
              <a:gd name="connsiteY4" fmla="*/ 3728283 h 3821114"/>
              <a:gd name="connsiteX0" fmla="*/ 0 w 3514138"/>
              <a:gd name="connsiteY0" fmla="*/ 3728283 h 3728283"/>
              <a:gd name="connsiteX1" fmla="*/ 1018760 w 3514138"/>
              <a:gd name="connsiteY1" fmla="*/ 18405 h 3728283"/>
              <a:gd name="connsiteX2" fmla="*/ 3514099 w 3514138"/>
              <a:gd name="connsiteY2" fmla="*/ 0 h 3728283"/>
              <a:gd name="connsiteX3" fmla="*/ 3406621 w 3514138"/>
              <a:gd name="connsiteY3" fmla="*/ 3704121 h 3728283"/>
              <a:gd name="connsiteX4" fmla="*/ 0 w 3514138"/>
              <a:gd name="connsiteY4" fmla="*/ 3728283 h 3728283"/>
              <a:gd name="connsiteX0" fmla="*/ 0 w 3406621"/>
              <a:gd name="connsiteY0" fmla="*/ 3709878 h 3709878"/>
              <a:gd name="connsiteX1" fmla="*/ 1018760 w 3406621"/>
              <a:gd name="connsiteY1" fmla="*/ 0 h 3709878"/>
              <a:gd name="connsiteX2" fmla="*/ 3402677 w 3406621"/>
              <a:gd name="connsiteY2" fmla="*/ 23378 h 3709878"/>
              <a:gd name="connsiteX3" fmla="*/ 3406621 w 3406621"/>
              <a:gd name="connsiteY3" fmla="*/ 3685716 h 3709878"/>
              <a:gd name="connsiteX4" fmla="*/ 0 w 3406621"/>
              <a:gd name="connsiteY4" fmla="*/ 3709878 h 3709878"/>
              <a:gd name="connsiteX0" fmla="*/ 0 w 3836992"/>
              <a:gd name="connsiteY0" fmla="*/ 3709878 h 3709878"/>
              <a:gd name="connsiteX1" fmla="*/ 1018760 w 3836992"/>
              <a:gd name="connsiteY1" fmla="*/ 0 h 3709878"/>
              <a:gd name="connsiteX2" fmla="*/ 3836982 w 3836992"/>
              <a:gd name="connsiteY2" fmla="*/ 17429 h 3709878"/>
              <a:gd name="connsiteX3" fmla="*/ 3406621 w 3836992"/>
              <a:gd name="connsiteY3" fmla="*/ 3685716 h 3709878"/>
              <a:gd name="connsiteX4" fmla="*/ 0 w 3836992"/>
              <a:gd name="connsiteY4" fmla="*/ 3709878 h 3709878"/>
              <a:gd name="connsiteX0" fmla="*/ 0 w 3837122"/>
              <a:gd name="connsiteY0" fmla="*/ 3709878 h 3709878"/>
              <a:gd name="connsiteX1" fmla="*/ 1018760 w 3837122"/>
              <a:gd name="connsiteY1" fmla="*/ 0 h 3709878"/>
              <a:gd name="connsiteX2" fmla="*/ 3836982 w 3837122"/>
              <a:gd name="connsiteY2" fmla="*/ 17429 h 3709878"/>
              <a:gd name="connsiteX3" fmla="*/ 3811178 w 3837122"/>
              <a:gd name="connsiteY3" fmla="*/ 3691666 h 3709878"/>
              <a:gd name="connsiteX4" fmla="*/ 0 w 3837122"/>
              <a:gd name="connsiteY4" fmla="*/ 3709878 h 3709878"/>
              <a:gd name="connsiteX0" fmla="*/ 0 w 3918267"/>
              <a:gd name="connsiteY0" fmla="*/ 3709878 h 3709878"/>
              <a:gd name="connsiteX1" fmla="*/ 1018760 w 3918267"/>
              <a:gd name="connsiteY1" fmla="*/ 0 h 3709878"/>
              <a:gd name="connsiteX2" fmla="*/ 3836982 w 3918267"/>
              <a:gd name="connsiteY2" fmla="*/ 17429 h 3709878"/>
              <a:gd name="connsiteX3" fmla="*/ 3918267 w 3918267"/>
              <a:gd name="connsiteY3" fmla="*/ 3697615 h 3709878"/>
              <a:gd name="connsiteX4" fmla="*/ 0 w 3918267"/>
              <a:gd name="connsiteY4" fmla="*/ 3709878 h 3709878"/>
              <a:gd name="connsiteX0" fmla="*/ 0 w 3918267"/>
              <a:gd name="connsiteY0" fmla="*/ 3722196 h 3722196"/>
              <a:gd name="connsiteX1" fmla="*/ 1018760 w 3918267"/>
              <a:gd name="connsiteY1" fmla="*/ 12318 h 3722196"/>
              <a:gd name="connsiteX2" fmla="*/ 3914324 w 3918267"/>
              <a:gd name="connsiteY2" fmla="*/ 0 h 3722196"/>
              <a:gd name="connsiteX3" fmla="*/ 3918267 w 3918267"/>
              <a:gd name="connsiteY3" fmla="*/ 3709933 h 3722196"/>
              <a:gd name="connsiteX4" fmla="*/ 0 w 3918267"/>
              <a:gd name="connsiteY4" fmla="*/ 3722196 h 372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267" h="3722196">
                <a:moveTo>
                  <a:pt x="0" y="3722196"/>
                </a:moveTo>
                <a:lnTo>
                  <a:pt x="1018760" y="12318"/>
                </a:lnTo>
                <a:lnTo>
                  <a:pt x="3914324" y="0"/>
                </a:lnTo>
                <a:cubicBezTo>
                  <a:pt x="3916784" y="1851471"/>
                  <a:pt x="3915807" y="1858462"/>
                  <a:pt x="3918267" y="3709933"/>
                </a:cubicBezTo>
                <a:lnTo>
                  <a:pt x="0" y="3722196"/>
                </a:lnTo>
                <a:close/>
              </a:path>
            </a:pathLst>
          </a:custGeom>
          <a:solidFill>
            <a:schemeClr val="bg1">
              <a:alpha val="72000"/>
            </a:schemeClr>
          </a:solidFill>
        </p:spPr>
        <p:txBody>
          <a:bodyPr anchor="ctr">
            <a:normAutofit/>
          </a:bodyPr>
          <a:lstStyle>
            <a:lvl1pPr algn="ctr">
              <a:defRPr sz="1200" b="1">
                <a:solidFill>
                  <a:srgbClr val="041E42"/>
                </a:solidFill>
              </a:defRPr>
            </a:lvl1pPr>
          </a:lstStyle>
          <a:p>
            <a:r>
              <a:rPr lang="en-US"/>
              <a:t>PLACE IMAGE HERE</a:t>
            </a:r>
          </a:p>
          <a:p>
            <a:r>
              <a:rPr lang="en-US"/>
              <a:t>USE CROP TO RESIZE AND</a:t>
            </a:r>
          </a:p>
          <a:p>
            <a:r>
              <a:rPr lang="en-US"/>
              <a:t>REPOSITION YOUR IMAGE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268C5FF-29E3-4E44-9B64-BAF297A45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3" y="5769736"/>
            <a:ext cx="2079984" cy="79157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B5B7AC8-B272-8941-B4FF-83C6A899BE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020" y="2136399"/>
            <a:ext cx="4388338" cy="1097856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4000" b="1" i="0" baseline="0">
                <a:solidFill>
                  <a:schemeClr val="bg1"/>
                </a:solidFill>
                <a:latin typeface="Gilroy ExtraBold" pitchFamily="2" charset="77"/>
                <a:ea typeface="Gilroy ExtraBold" pitchFamily="2" charset="77"/>
                <a:cs typeface="Arial Black" charset="0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3512458-012D-F941-8158-62958ED3B8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020" y="3623746"/>
            <a:ext cx="5181600" cy="3810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600" b="1" i="0" baseline="0">
                <a:solidFill>
                  <a:schemeClr val="bg1"/>
                </a:solidFill>
                <a:latin typeface="Gilroy Bold" pitchFamily="2" charset="77"/>
              </a:defRPr>
            </a:lvl1pPr>
            <a:lvl2pPr marL="457200" indent="0">
              <a:buFontTx/>
              <a:buNone/>
              <a:defRPr sz="1400" b="1"/>
            </a:lvl2pPr>
            <a:lvl3pPr marL="914400" indent="0">
              <a:buFontTx/>
              <a:buNone/>
              <a:defRPr sz="1400" b="1"/>
            </a:lvl3pPr>
            <a:lvl4pPr marL="1371600" indent="0">
              <a:buFontTx/>
              <a:buNone/>
              <a:defRPr sz="1400" b="1"/>
            </a:lvl4pPr>
            <a:lvl5pPr marL="1828800" indent="0">
              <a:buFontTx/>
              <a:buNone/>
              <a:defRPr sz="1400" b="1"/>
            </a:lvl5pPr>
          </a:lstStyle>
          <a:p>
            <a:pPr algn="l"/>
            <a:r>
              <a:rPr lang="en-US"/>
              <a:t>Placeholder for your sub headline</a:t>
            </a:r>
          </a:p>
        </p:txBody>
      </p:sp>
    </p:spTree>
    <p:extLst>
      <p:ext uri="{BB962C8B-B14F-4D97-AF65-F5344CB8AC3E}">
        <p14:creationId xmlns:p14="http://schemas.microsoft.com/office/powerpoint/2010/main" val="1823419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336">
          <p15:clr>
            <a:srgbClr val="FBAE40"/>
          </p15:clr>
        </p15:guide>
        <p15:guide id="4" pos="76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27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ext Box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87A0E06-DFDC-3B44-A490-AE8BD45BC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289" y="545749"/>
            <a:ext cx="6670955" cy="775417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1E42"/>
                </a:solidFill>
                <a:latin typeface="Gilroy ExtraBold" pitchFamily="2" charset="77"/>
                <a:ea typeface="Gilroy ExtraBold" pitchFamily="2" charset="77"/>
                <a:cs typeface="Arial Black" charset="0"/>
              </a:defRPr>
            </a:lvl1pPr>
          </a:lstStyle>
          <a:p>
            <a:r>
              <a:rPr lang="en-US"/>
              <a:t>Placeholder for your headline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1B31787-EBCB-4D44-9CB2-CEAB3FF089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45" y="6055233"/>
            <a:ext cx="1631988" cy="6276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BAEA19-18E5-48C9-AE70-97A718DF8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2000" y="1867617"/>
            <a:ext cx="6657100" cy="3636571"/>
          </a:xfrm>
        </p:spPr>
        <p:txBody>
          <a:bodyPr>
            <a:noAutofit/>
          </a:bodyPr>
          <a:lstStyle>
            <a:lvl1pPr marL="457200" indent="-457200">
              <a:buClr>
                <a:srgbClr val="25B6CD"/>
              </a:buClr>
              <a:buFont typeface="Arial" panose="020B0604020202020204" pitchFamily="34" charset="0"/>
              <a:buChar char="•"/>
              <a:defRPr sz="2800"/>
            </a:lvl1pPr>
          </a:lstStyle>
          <a:p>
            <a:pPr lvl="0"/>
            <a:r>
              <a:rPr lang="en-US"/>
              <a:t>This is a placeholder text. Click here to replace this text with your own text.</a:t>
            </a:r>
          </a:p>
          <a:p>
            <a:pPr lvl="0"/>
            <a:r>
              <a:rPr lang="en-US"/>
              <a:t>The text that you insert will retain the same style and format as the placeholder text.</a:t>
            </a:r>
          </a:p>
          <a:p>
            <a:pPr lvl="0"/>
            <a:r>
              <a:rPr lang="en-US"/>
              <a:t>The text demonstrates how your own text will look when you replace the placeholder with your own text.</a:t>
            </a:r>
          </a:p>
        </p:txBody>
      </p:sp>
    </p:spTree>
    <p:extLst>
      <p:ext uri="{BB962C8B-B14F-4D97-AF65-F5344CB8AC3E}">
        <p14:creationId xmlns:p14="http://schemas.microsoft.com/office/powerpoint/2010/main" val="3069106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>
          <p15:clr>
            <a:srgbClr val="FBAE40"/>
          </p15:clr>
        </p15:guide>
        <p15:guide id="2" orient="horz" pos="336">
          <p15:clr>
            <a:srgbClr val="FBAE40"/>
          </p15:clr>
        </p15:guide>
        <p15:guide id="3" pos="3840">
          <p15:clr>
            <a:srgbClr val="FBAE40"/>
          </p15:clr>
        </p15:guide>
        <p15:guide id="4" pos="7488">
          <p15:clr>
            <a:srgbClr val="FBAE40"/>
          </p15:clr>
        </p15:guide>
        <p15:guide id="5" pos="4848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9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F977-6146-D844-AF2F-2BFF026C2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16667"/>
            <a:ext cx="4336677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41E42"/>
                </a:solidFill>
                <a:latin typeface="Gilroy Extra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4B44809-7EA0-0D4C-8DB5-2865DD09B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66" y="5910024"/>
            <a:ext cx="1631988" cy="6276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AF822E-A36D-E047-BB1F-9093F9DF8180}"/>
              </a:ext>
            </a:extLst>
          </p:cNvPr>
          <p:cNvSpPr/>
          <p:nvPr userDrawn="1"/>
        </p:nvSpPr>
        <p:spPr>
          <a:xfrm>
            <a:off x="5333997" y="3429001"/>
            <a:ext cx="3429000" cy="3429000"/>
          </a:xfrm>
          <a:prstGeom prst="rect">
            <a:avLst/>
          </a:prstGeom>
          <a:solidFill>
            <a:srgbClr val="5E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1CF1A5-D2C5-524D-850F-892AC19128EF}"/>
              </a:ext>
            </a:extLst>
          </p:cNvPr>
          <p:cNvSpPr/>
          <p:nvPr userDrawn="1"/>
        </p:nvSpPr>
        <p:spPr>
          <a:xfrm>
            <a:off x="5333994" y="0"/>
            <a:ext cx="3429000" cy="3429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256B8B-8DA6-5B4B-BDA7-DA6A7695E059}"/>
              </a:ext>
            </a:extLst>
          </p:cNvPr>
          <p:cNvSpPr/>
          <p:nvPr userDrawn="1"/>
        </p:nvSpPr>
        <p:spPr>
          <a:xfrm>
            <a:off x="8763000" y="3429001"/>
            <a:ext cx="3429000" cy="3429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79C33-A5F9-2F42-A5B7-72DC88A53626}"/>
              </a:ext>
            </a:extLst>
          </p:cNvPr>
          <p:cNvSpPr/>
          <p:nvPr userDrawn="1"/>
        </p:nvSpPr>
        <p:spPr>
          <a:xfrm>
            <a:off x="8762998" y="0"/>
            <a:ext cx="3429000" cy="3429000"/>
          </a:xfrm>
          <a:prstGeom prst="rect">
            <a:avLst/>
          </a:prstGeom>
          <a:solidFill>
            <a:srgbClr val="5E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4BD69F7-8020-E149-BF06-57E04B9BC9B1}"/>
              </a:ext>
            </a:extLst>
          </p:cNvPr>
          <p:cNvSpPr txBox="1">
            <a:spLocks/>
          </p:cNvSpPr>
          <p:nvPr userDrawn="1"/>
        </p:nvSpPr>
        <p:spPr>
          <a:xfrm>
            <a:off x="5602374" y="617537"/>
            <a:ext cx="28922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335463" algn="l"/>
              </a:tabLst>
              <a:defRPr sz="3600" b="1" i="0" kern="1200" baseline="0">
                <a:solidFill>
                  <a:srgbClr val="041E42"/>
                </a:solidFill>
                <a:latin typeface="Gilroy ExtraBold" pitchFamily="2" charset="77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Gilroy" pitchFamily="2" charset="77"/>
              </a:rPr>
              <a:t>Click to edit Master 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6412EE9-E621-3E48-AF34-4B12EE87E7B3}"/>
              </a:ext>
            </a:extLst>
          </p:cNvPr>
          <p:cNvSpPr txBox="1">
            <a:spLocks/>
          </p:cNvSpPr>
          <p:nvPr userDrawn="1"/>
        </p:nvSpPr>
        <p:spPr>
          <a:xfrm>
            <a:off x="9031378" y="716666"/>
            <a:ext cx="28922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335463" algn="l"/>
              </a:tabLst>
              <a:defRPr sz="3600" b="1" i="0" kern="1200" baseline="0">
                <a:solidFill>
                  <a:srgbClr val="041E42"/>
                </a:solidFill>
                <a:latin typeface="Gilroy ExtraBold" pitchFamily="2" charset="77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Gilroy" pitchFamily="2" charset="77"/>
              </a:rPr>
              <a:t>Click to edit Master title style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E5B694A-305C-3B43-A17E-5F4F0D2BB80E}"/>
              </a:ext>
            </a:extLst>
          </p:cNvPr>
          <p:cNvSpPr txBox="1">
            <a:spLocks/>
          </p:cNvSpPr>
          <p:nvPr userDrawn="1"/>
        </p:nvSpPr>
        <p:spPr>
          <a:xfrm>
            <a:off x="5665682" y="3849314"/>
            <a:ext cx="28922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335463" algn="l"/>
              </a:tabLst>
              <a:defRPr sz="3600" b="1" i="0" kern="1200" baseline="0">
                <a:solidFill>
                  <a:srgbClr val="041E42"/>
                </a:solidFill>
                <a:latin typeface="Gilroy ExtraBold" pitchFamily="2" charset="77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Gilroy" pitchFamily="2" charset="77"/>
              </a:rPr>
              <a:t>Click to edit Master title style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99012A4-56B1-1F43-8E72-C84AE7D40C87}"/>
              </a:ext>
            </a:extLst>
          </p:cNvPr>
          <p:cNvSpPr txBox="1">
            <a:spLocks/>
          </p:cNvSpPr>
          <p:nvPr userDrawn="1"/>
        </p:nvSpPr>
        <p:spPr>
          <a:xfrm>
            <a:off x="9094686" y="3948443"/>
            <a:ext cx="28922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4335463" algn="l"/>
              </a:tabLst>
              <a:defRPr sz="3600" b="1" i="0" kern="1200" baseline="0">
                <a:solidFill>
                  <a:srgbClr val="041E42"/>
                </a:solidFill>
                <a:latin typeface="Gilroy ExtraBold" pitchFamily="2" charset="77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Gilroy" pitchFamily="2" charset="77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022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79C69-F05C-A545-A86C-2D1641C6A713}"/>
              </a:ext>
            </a:extLst>
          </p:cNvPr>
          <p:cNvSpPr txBox="1"/>
          <p:nvPr userDrawn="1"/>
        </p:nvSpPr>
        <p:spPr>
          <a:xfrm>
            <a:off x="688694" y="775503"/>
            <a:ext cx="428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>
                <a:solidFill>
                  <a:schemeClr val="bg1"/>
                </a:solidFill>
                <a:latin typeface="Gilroy Black" pitchFamily="2" charset="77"/>
              </a:rPr>
              <a:t>thank you</a:t>
            </a:r>
            <a:r>
              <a:rPr lang="en-US" sz="4800" b="1" i="0">
                <a:solidFill>
                  <a:srgbClr val="5EC7CD"/>
                </a:solidFill>
                <a:latin typeface="Gilroy Black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0797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255E-4FF6-9762-7DF78D3CD3ED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6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0" y="21196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8145" y="2583347"/>
            <a:ext cx="6657100" cy="3636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This is a placeholder text. Click here to replace this text with your own text.</a:t>
            </a:r>
          </a:p>
          <a:p>
            <a:pPr lvl="0"/>
            <a:r>
              <a:rPr lang="en-US"/>
              <a:t>The text that you insert will retain the same style and format as the placeholder text.</a:t>
            </a:r>
          </a:p>
          <a:p>
            <a:pPr lvl="0"/>
            <a:r>
              <a:rPr lang="en-US"/>
              <a:t>The text demonstrates how your own text will look when you replace the placeholder with your own text.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25E48-E6CF-3D4C-A851-06B87BC81294}"/>
              </a:ext>
            </a:extLst>
          </p:cNvPr>
          <p:cNvSpPr txBox="1"/>
          <p:nvPr userDrawn="1"/>
        </p:nvSpPr>
        <p:spPr>
          <a:xfrm>
            <a:off x="308145" y="1259687"/>
            <a:ext cx="428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>
                <a:solidFill>
                  <a:schemeClr val="bg1"/>
                </a:solidFill>
                <a:latin typeface="Gilroy Black" pitchFamily="2" charset="77"/>
              </a:rPr>
              <a:t>questions</a:t>
            </a:r>
            <a:r>
              <a:rPr lang="en-US" sz="4800" b="1" i="0">
                <a:solidFill>
                  <a:srgbClr val="5EC7CD"/>
                </a:solidFill>
                <a:latin typeface="Gilroy Black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8730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29200A3-A93B-874B-BE38-EE30B6C330B4}"/>
              </a:ext>
            </a:extLst>
          </p:cNvPr>
          <p:cNvSpPr/>
          <p:nvPr userDrawn="1"/>
        </p:nvSpPr>
        <p:spPr>
          <a:xfrm flipV="1">
            <a:off x="0" y="21196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29B36E2-7B4F-414F-A883-FA05AEBD2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8145" y="2583347"/>
            <a:ext cx="6657100" cy="3636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This is a placeholder text. Click here to replace this text with your own text.</a:t>
            </a:r>
          </a:p>
          <a:p>
            <a:pPr lvl="0"/>
            <a:r>
              <a:rPr lang="en-US"/>
              <a:t>The text that you insert will retain the same style and format as the placeholder text.</a:t>
            </a:r>
          </a:p>
          <a:p>
            <a:pPr lvl="0"/>
            <a:r>
              <a:rPr lang="en-US"/>
              <a:t>The text demonstrates how your own text will look when you replace the placeholder with your own text.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65FDD7-6067-D049-90F8-27FB0CE61D8F}"/>
              </a:ext>
            </a:extLst>
          </p:cNvPr>
          <p:cNvSpPr txBox="1"/>
          <p:nvPr userDrawn="1"/>
        </p:nvSpPr>
        <p:spPr>
          <a:xfrm>
            <a:off x="308145" y="1259687"/>
            <a:ext cx="428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>
                <a:solidFill>
                  <a:schemeClr val="bg1"/>
                </a:solidFill>
                <a:latin typeface="Gilroy Black" pitchFamily="2" charset="77"/>
              </a:rPr>
              <a:t>contact us</a:t>
            </a:r>
            <a:r>
              <a:rPr lang="en-US" sz="4800" b="1" i="0">
                <a:solidFill>
                  <a:srgbClr val="5EC7CD"/>
                </a:solidFill>
                <a:latin typeface="Gilroy Black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2677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67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368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Box 447">
            <a:extLst>
              <a:ext uri="{FF2B5EF4-FFF2-40B4-BE49-F238E27FC236}">
                <a16:creationId xmlns:a16="http://schemas.microsoft.com/office/drawing/2014/main" id="{E0BAF30F-9F56-4045-B8F0-558380506380}"/>
              </a:ext>
            </a:extLst>
          </p:cNvPr>
          <p:cNvSpPr txBox="1"/>
          <p:nvPr userDrawn="1"/>
        </p:nvSpPr>
        <p:spPr>
          <a:xfrm>
            <a:off x="596357" y="1213373"/>
            <a:ext cx="421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solidFill>
                  <a:schemeClr val="tx1"/>
                </a:solidFill>
                <a:latin typeface="Gilroy ExtraBold" pitchFamily="2" charset="77"/>
                <a:cs typeface="Arial" panose="020B0604020202020204" pitchFamily="34" charset="0"/>
              </a:rPr>
              <a:t>YEN Brand Colors</a:t>
            </a:r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46D1CADF-3E28-2248-8D18-70D42958EB31}"/>
              </a:ext>
            </a:extLst>
          </p:cNvPr>
          <p:cNvSpPr/>
          <p:nvPr userDrawn="1"/>
        </p:nvSpPr>
        <p:spPr>
          <a:xfrm>
            <a:off x="596357" y="2002336"/>
            <a:ext cx="33156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+mj-lt"/>
              <a:buAutoNum type="arabicPeriod"/>
            </a:pPr>
            <a:r>
              <a: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and paste this image to desired slide.</a:t>
            </a:r>
          </a:p>
          <a:p>
            <a:pPr marL="37719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+mj-lt"/>
              <a:buAutoNum type="arabicPeriod"/>
            </a:pPr>
            <a:r>
              <a:rPr lang="en-US"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desired element to change color.</a:t>
            </a:r>
          </a:p>
          <a:p>
            <a:pPr marL="37719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+mj-lt"/>
              <a:buAutoNum type="arabicPeriod"/>
            </a:pPr>
            <a:r>
              <a:rPr lang="en-US"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eye dropper tool under “More Colors” to select desired color.</a:t>
            </a:r>
          </a:p>
          <a:p>
            <a:pPr marL="37719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+mj-lt"/>
              <a:buAutoNum type="arabicPeriod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19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50000"/>
              <a:buFont typeface="+mj-lt"/>
              <a:buAutoNum type="arabicPeriod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2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ro - Three Column">
  <p:cSld name="1_Intro - Three Colum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1"/>
          <p:cNvSpPr/>
          <p:nvPr/>
        </p:nvSpPr>
        <p:spPr>
          <a:xfrm>
            <a:off x="3543300" y="0"/>
            <a:ext cx="8648700" cy="6858000"/>
          </a:xfrm>
          <a:prstGeom prst="rect">
            <a:avLst/>
          </a:prstGeom>
          <a:solidFill>
            <a:srgbClr val="E5F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51"/>
          <p:cNvSpPr txBox="1">
            <a:spLocks noGrp="1"/>
          </p:cNvSpPr>
          <p:nvPr>
            <p:ph type="body" idx="1"/>
          </p:nvPr>
        </p:nvSpPr>
        <p:spPr>
          <a:xfrm>
            <a:off x="4434253" y="2764630"/>
            <a:ext cx="4999894" cy="330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Google Shape;108;p51"/>
          <p:cNvSpPr txBox="1">
            <a:spLocks noGrp="1"/>
          </p:cNvSpPr>
          <p:nvPr>
            <p:ph type="title"/>
          </p:nvPr>
        </p:nvSpPr>
        <p:spPr>
          <a:xfrm>
            <a:off x="4434253" y="1116624"/>
            <a:ext cx="49998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 Thin"/>
              <a:buNone/>
              <a:defRPr sz="4400" b="1" i="0" u="none" strike="noStrike" cap="none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1"/>
          <p:cNvSpPr>
            <a:spLocks noGrp="1"/>
          </p:cNvSpPr>
          <p:nvPr>
            <p:ph type="pic" idx="2"/>
          </p:nvPr>
        </p:nvSpPr>
        <p:spPr>
          <a:xfrm>
            <a:off x="1" y="0"/>
            <a:ext cx="35433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7161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- 3 Members">
    <p:bg>
      <p:bgPr>
        <a:solidFill>
          <a:srgbClr val="E5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846D-46CD-5D4E-9D3B-2B0FDF8D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755" y="2441475"/>
            <a:ext cx="4948490" cy="98752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 b="1" i="0">
                <a:solidFill>
                  <a:srgbClr val="04053E"/>
                </a:solidFill>
                <a:latin typeface="Raleway ExtraBold" panose="020B0003030101060003" pitchFamily="34" charset="0"/>
              </a:defRPr>
            </a:lvl1pPr>
          </a:lstStyle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8BB272-6A77-EF4E-8E16-A23B7A10315D}"/>
              </a:ext>
            </a:extLst>
          </p:cNvPr>
          <p:cNvGrpSpPr/>
          <p:nvPr userDrawn="1"/>
        </p:nvGrpSpPr>
        <p:grpSpPr>
          <a:xfrm rot="10800000">
            <a:off x="258194" y="823809"/>
            <a:ext cx="2965771" cy="5210377"/>
            <a:chOff x="9196465" y="560042"/>
            <a:chExt cx="2965771" cy="5210377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C2A5ABFF-C02D-0F44-8997-A2BE136EC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41167" y="560042"/>
              <a:ext cx="1447800" cy="1407583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77D66E6-C269-EB4D-9063-DC89A710F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6465" y="2461439"/>
              <a:ext cx="1447800" cy="1407583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A1ADDE99-C08F-A44C-9FC4-3F1C0EC14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4436" y="4362836"/>
              <a:ext cx="1447800" cy="1407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4942071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am - 3 Me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846D-46CD-5D4E-9D3B-2B0FDF8D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032" y="2441477"/>
            <a:ext cx="4552835" cy="98752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200" b="1" i="0">
                <a:solidFill>
                  <a:srgbClr val="04053E"/>
                </a:solidFill>
                <a:latin typeface="Raleway ExtraBold" panose="020B0003030101060003" pitchFamily="34" charset="0"/>
              </a:defRPr>
            </a:lvl1pPr>
          </a:lstStyle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3C3297-16ED-DA47-B657-812AB65834C9}"/>
              </a:ext>
            </a:extLst>
          </p:cNvPr>
          <p:cNvGrpSpPr/>
          <p:nvPr userDrawn="1"/>
        </p:nvGrpSpPr>
        <p:grpSpPr>
          <a:xfrm>
            <a:off x="8721969" y="823811"/>
            <a:ext cx="2965771" cy="5210377"/>
            <a:chOff x="9196465" y="560042"/>
            <a:chExt cx="2965771" cy="5210377"/>
          </a:xfrm>
          <a:solidFill>
            <a:schemeClr val="accent1"/>
          </a:solidFill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486FCF2-1855-8942-AD8D-DC0E180DF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41167" y="560042"/>
              <a:ext cx="1447800" cy="140758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84975FD3-CD2F-B545-B808-92B993EB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6465" y="2461439"/>
              <a:ext cx="1447800" cy="1407583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CDF3EE17-3BA0-6D42-84B1-23CE199C1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4436" y="4362836"/>
              <a:ext cx="1447800" cy="1407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473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6FCCE-D6B9-7345-AF2F-F858320AD76B}"/>
              </a:ext>
            </a:extLst>
          </p:cNvPr>
          <p:cNvSpPr/>
          <p:nvPr userDrawn="1"/>
        </p:nvSpPr>
        <p:spPr>
          <a:xfrm>
            <a:off x="0" y="0"/>
            <a:ext cx="8040757" cy="6858001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22BB60E-1B15-A14A-ADC5-C3EE1C96C7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40757" y="0"/>
            <a:ext cx="415124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BE92798-C0AC-B24A-B245-2D8CA102A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168502"/>
            <a:ext cx="5443538" cy="2662386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buNone/>
              <a:defRPr sz="2400">
                <a:solidFill>
                  <a:schemeClr val="bg1"/>
                </a:solidFill>
              </a:defRPr>
            </a:lvl2pPr>
            <a:lvl3pPr>
              <a:buNone/>
              <a:defRPr sz="2400">
                <a:solidFill>
                  <a:schemeClr val="bg1"/>
                </a:solidFill>
              </a:defRPr>
            </a:lvl3pPr>
            <a:lvl4pPr>
              <a:buNone/>
              <a:defRPr sz="2400">
                <a:solidFill>
                  <a:schemeClr val="bg1"/>
                </a:solidFill>
              </a:defRPr>
            </a:lvl4pPr>
            <a:lvl5pPr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3D02613-E380-AA4A-92CB-1FC8666A21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8200" y="2141389"/>
            <a:ext cx="5595938" cy="871537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D0BBBA09-125C-1D49-8C25-5D7CC653F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3538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Gilroy Extra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21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Image_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4829539" y="-72016"/>
            <a:ext cx="7434879" cy="7062836"/>
          </a:xfrm>
          <a:custGeom>
            <a:avLst/>
            <a:gdLst>
              <a:gd name="connsiteX0" fmla="*/ 0 w 4380131"/>
              <a:gd name="connsiteY0" fmla="*/ 4380131 h 4380131"/>
              <a:gd name="connsiteX1" fmla="*/ 1095033 w 4380131"/>
              <a:gd name="connsiteY1" fmla="*/ 0 h 4380131"/>
              <a:gd name="connsiteX2" fmla="*/ 3285098 w 4380131"/>
              <a:gd name="connsiteY2" fmla="*/ 0 h 4380131"/>
              <a:gd name="connsiteX3" fmla="*/ 4380131 w 4380131"/>
              <a:gd name="connsiteY3" fmla="*/ 4380131 h 4380131"/>
              <a:gd name="connsiteX4" fmla="*/ 0 w 4380131"/>
              <a:gd name="connsiteY4" fmla="*/ 4380131 h 4380131"/>
              <a:gd name="connsiteX0" fmla="*/ 0 w 4380131"/>
              <a:gd name="connsiteY0" fmla="*/ 4399381 h 4399381"/>
              <a:gd name="connsiteX1" fmla="*/ 1095033 w 4380131"/>
              <a:gd name="connsiteY1" fmla="*/ 19250 h 4399381"/>
              <a:gd name="connsiteX2" fmla="*/ 4363127 w 4380131"/>
              <a:gd name="connsiteY2" fmla="*/ 0 h 4399381"/>
              <a:gd name="connsiteX3" fmla="*/ 4380131 w 4380131"/>
              <a:gd name="connsiteY3" fmla="*/ 4399381 h 4399381"/>
              <a:gd name="connsiteX4" fmla="*/ 0 w 4380131"/>
              <a:gd name="connsiteY4" fmla="*/ 4399381 h 4399381"/>
              <a:gd name="connsiteX0" fmla="*/ 0 w 4640013"/>
              <a:gd name="connsiteY0" fmla="*/ 4399381 h 4399381"/>
              <a:gd name="connsiteX1" fmla="*/ 1095033 w 4640013"/>
              <a:gd name="connsiteY1" fmla="*/ 19250 h 4399381"/>
              <a:gd name="connsiteX2" fmla="*/ 4363127 w 4640013"/>
              <a:gd name="connsiteY2" fmla="*/ 0 h 4399381"/>
              <a:gd name="connsiteX3" fmla="*/ 4640013 w 4640013"/>
              <a:gd name="connsiteY3" fmla="*/ 4399381 h 4399381"/>
              <a:gd name="connsiteX4" fmla="*/ 0 w 4640013"/>
              <a:gd name="connsiteY4" fmla="*/ 4399381 h 4399381"/>
              <a:gd name="connsiteX0" fmla="*/ 0 w 4680760"/>
              <a:gd name="connsiteY0" fmla="*/ 4486009 h 4486009"/>
              <a:gd name="connsiteX1" fmla="*/ 1095033 w 4680760"/>
              <a:gd name="connsiteY1" fmla="*/ 105878 h 4486009"/>
              <a:gd name="connsiteX2" fmla="*/ 4680760 w 4680760"/>
              <a:gd name="connsiteY2" fmla="*/ 0 h 4486009"/>
              <a:gd name="connsiteX3" fmla="*/ 4640013 w 4680760"/>
              <a:gd name="connsiteY3" fmla="*/ 4486009 h 4486009"/>
              <a:gd name="connsiteX4" fmla="*/ 0 w 4680760"/>
              <a:gd name="connsiteY4" fmla="*/ 4486009 h 4486009"/>
              <a:gd name="connsiteX0" fmla="*/ 0 w 4680760"/>
              <a:gd name="connsiteY0" fmla="*/ 5698792 h 5698792"/>
              <a:gd name="connsiteX1" fmla="*/ 1210537 w 4680760"/>
              <a:gd name="connsiteY1" fmla="*/ 0 h 5698792"/>
              <a:gd name="connsiteX2" fmla="*/ 4680760 w 4680760"/>
              <a:gd name="connsiteY2" fmla="*/ 1212783 h 5698792"/>
              <a:gd name="connsiteX3" fmla="*/ 4640013 w 4680760"/>
              <a:gd name="connsiteY3" fmla="*/ 5698792 h 5698792"/>
              <a:gd name="connsiteX4" fmla="*/ 0 w 4680760"/>
              <a:gd name="connsiteY4" fmla="*/ 5698792 h 5698792"/>
              <a:gd name="connsiteX0" fmla="*/ 0 w 4709636"/>
              <a:gd name="connsiteY0" fmla="*/ 5718043 h 5718043"/>
              <a:gd name="connsiteX1" fmla="*/ 1210537 w 4709636"/>
              <a:gd name="connsiteY1" fmla="*/ 19251 h 5718043"/>
              <a:gd name="connsiteX2" fmla="*/ 4709636 w 4709636"/>
              <a:gd name="connsiteY2" fmla="*/ 0 h 5718043"/>
              <a:gd name="connsiteX3" fmla="*/ 4640013 w 4709636"/>
              <a:gd name="connsiteY3" fmla="*/ 5718043 h 5718043"/>
              <a:gd name="connsiteX4" fmla="*/ 0 w 4709636"/>
              <a:gd name="connsiteY4" fmla="*/ 5718043 h 5718043"/>
              <a:gd name="connsiteX0" fmla="*/ 0 w 4709636"/>
              <a:gd name="connsiteY0" fmla="*/ 5718043 h 5718043"/>
              <a:gd name="connsiteX1" fmla="*/ 1133535 w 4709636"/>
              <a:gd name="connsiteY1" fmla="*/ 173256 h 5718043"/>
              <a:gd name="connsiteX2" fmla="*/ 4709636 w 4709636"/>
              <a:gd name="connsiteY2" fmla="*/ 0 h 5718043"/>
              <a:gd name="connsiteX3" fmla="*/ 4640013 w 4709636"/>
              <a:gd name="connsiteY3" fmla="*/ 5718043 h 5718043"/>
              <a:gd name="connsiteX4" fmla="*/ 0 w 4709636"/>
              <a:gd name="connsiteY4" fmla="*/ 5718043 h 5718043"/>
              <a:gd name="connsiteX0" fmla="*/ 0 w 4640013"/>
              <a:gd name="connsiteY0" fmla="*/ 5554414 h 5554414"/>
              <a:gd name="connsiteX1" fmla="*/ 1133535 w 4640013"/>
              <a:gd name="connsiteY1" fmla="*/ 9627 h 5554414"/>
              <a:gd name="connsiteX2" fmla="*/ 4632634 w 4640013"/>
              <a:gd name="connsiteY2" fmla="*/ 0 h 5554414"/>
              <a:gd name="connsiteX3" fmla="*/ 4640013 w 4640013"/>
              <a:gd name="connsiteY3" fmla="*/ 5554414 h 5554414"/>
              <a:gd name="connsiteX4" fmla="*/ 0 w 4640013"/>
              <a:gd name="connsiteY4" fmla="*/ 5554414 h 5554414"/>
              <a:gd name="connsiteX0" fmla="*/ 0 w 4671255"/>
              <a:gd name="connsiteY0" fmla="*/ 5602540 h 5602540"/>
              <a:gd name="connsiteX1" fmla="*/ 1133535 w 4671255"/>
              <a:gd name="connsiteY1" fmla="*/ 57753 h 5602540"/>
              <a:gd name="connsiteX2" fmla="*/ 4671135 w 4671255"/>
              <a:gd name="connsiteY2" fmla="*/ 0 h 5602540"/>
              <a:gd name="connsiteX3" fmla="*/ 4640013 w 4671255"/>
              <a:gd name="connsiteY3" fmla="*/ 5602540 h 5602540"/>
              <a:gd name="connsiteX4" fmla="*/ 0 w 4671255"/>
              <a:gd name="connsiteY4" fmla="*/ 5602540 h 5602540"/>
              <a:gd name="connsiteX0" fmla="*/ 0 w 4671255"/>
              <a:gd name="connsiteY0" fmla="*/ 5612164 h 5612164"/>
              <a:gd name="connsiteX1" fmla="*/ 1152786 w 4671255"/>
              <a:gd name="connsiteY1" fmla="*/ 0 h 5612164"/>
              <a:gd name="connsiteX2" fmla="*/ 4671135 w 4671255"/>
              <a:gd name="connsiteY2" fmla="*/ 9624 h 5612164"/>
              <a:gd name="connsiteX3" fmla="*/ 4640013 w 4671255"/>
              <a:gd name="connsiteY3" fmla="*/ 5612164 h 5612164"/>
              <a:gd name="connsiteX4" fmla="*/ 0 w 4671255"/>
              <a:gd name="connsiteY4" fmla="*/ 5612164 h 5612164"/>
              <a:gd name="connsiteX0" fmla="*/ 0 w 4671255"/>
              <a:gd name="connsiteY0" fmla="*/ 5612164 h 5612164"/>
              <a:gd name="connsiteX1" fmla="*/ 1585923 w 4671255"/>
              <a:gd name="connsiteY1" fmla="*/ 0 h 5612164"/>
              <a:gd name="connsiteX2" fmla="*/ 4671135 w 4671255"/>
              <a:gd name="connsiteY2" fmla="*/ 9624 h 5612164"/>
              <a:gd name="connsiteX3" fmla="*/ 4640013 w 4671255"/>
              <a:gd name="connsiteY3" fmla="*/ 5612164 h 5612164"/>
              <a:gd name="connsiteX4" fmla="*/ 0 w 4671255"/>
              <a:gd name="connsiteY4" fmla="*/ 5612164 h 5612164"/>
              <a:gd name="connsiteX0" fmla="*/ 0 w 4681826"/>
              <a:gd name="connsiteY0" fmla="*/ 5612164 h 5612164"/>
              <a:gd name="connsiteX1" fmla="*/ 1596494 w 4681826"/>
              <a:gd name="connsiteY1" fmla="*/ 0 h 5612164"/>
              <a:gd name="connsiteX2" fmla="*/ 4681706 w 4681826"/>
              <a:gd name="connsiteY2" fmla="*/ 9624 h 5612164"/>
              <a:gd name="connsiteX3" fmla="*/ 4650584 w 4681826"/>
              <a:gd name="connsiteY3" fmla="*/ 5612164 h 5612164"/>
              <a:gd name="connsiteX4" fmla="*/ 0 w 4681826"/>
              <a:gd name="connsiteY4" fmla="*/ 5612164 h 5612164"/>
              <a:gd name="connsiteX0" fmla="*/ 0 w 4670767"/>
              <a:gd name="connsiteY0" fmla="*/ 5612164 h 5612164"/>
              <a:gd name="connsiteX1" fmla="*/ 1596494 w 4670767"/>
              <a:gd name="connsiteY1" fmla="*/ 0 h 5612164"/>
              <a:gd name="connsiteX2" fmla="*/ 4670596 w 4670767"/>
              <a:gd name="connsiteY2" fmla="*/ 476269 h 5612164"/>
              <a:gd name="connsiteX3" fmla="*/ 4650584 w 4670767"/>
              <a:gd name="connsiteY3" fmla="*/ 5612164 h 5612164"/>
              <a:gd name="connsiteX4" fmla="*/ 0 w 4670767"/>
              <a:gd name="connsiteY4" fmla="*/ 5612164 h 5612164"/>
              <a:gd name="connsiteX0" fmla="*/ 0 w 4670767"/>
              <a:gd name="connsiteY0" fmla="*/ 5156629 h 5156629"/>
              <a:gd name="connsiteX1" fmla="*/ 1452056 w 4670767"/>
              <a:gd name="connsiteY1" fmla="*/ 0 h 5156629"/>
              <a:gd name="connsiteX2" fmla="*/ 4670596 w 4670767"/>
              <a:gd name="connsiteY2" fmla="*/ 20734 h 5156629"/>
              <a:gd name="connsiteX3" fmla="*/ 4650584 w 4670767"/>
              <a:gd name="connsiteY3" fmla="*/ 5156629 h 5156629"/>
              <a:gd name="connsiteX4" fmla="*/ 0 w 4670767"/>
              <a:gd name="connsiteY4" fmla="*/ 5156629 h 5156629"/>
              <a:gd name="connsiteX0" fmla="*/ 0 w 4542336"/>
              <a:gd name="connsiteY0" fmla="*/ 4712958 h 5156629"/>
              <a:gd name="connsiteX1" fmla="*/ 1323625 w 4542336"/>
              <a:gd name="connsiteY1" fmla="*/ 0 h 5156629"/>
              <a:gd name="connsiteX2" fmla="*/ 4542165 w 4542336"/>
              <a:gd name="connsiteY2" fmla="*/ 20734 h 5156629"/>
              <a:gd name="connsiteX3" fmla="*/ 4522153 w 4542336"/>
              <a:gd name="connsiteY3" fmla="*/ 5156629 h 5156629"/>
              <a:gd name="connsiteX4" fmla="*/ 0 w 4542336"/>
              <a:gd name="connsiteY4" fmla="*/ 4712958 h 5156629"/>
              <a:gd name="connsiteX0" fmla="*/ 0 w 4542218"/>
              <a:gd name="connsiteY0" fmla="*/ 4712958 h 4730471"/>
              <a:gd name="connsiteX1" fmla="*/ 1323625 w 4542218"/>
              <a:gd name="connsiteY1" fmla="*/ 0 h 4730471"/>
              <a:gd name="connsiteX2" fmla="*/ 4542165 w 4542218"/>
              <a:gd name="connsiteY2" fmla="*/ 20734 h 4730471"/>
              <a:gd name="connsiteX3" fmla="*/ 4463775 w 4542218"/>
              <a:gd name="connsiteY3" fmla="*/ 4730471 h 4730471"/>
              <a:gd name="connsiteX4" fmla="*/ 0 w 4542218"/>
              <a:gd name="connsiteY4" fmla="*/ 4712958 h 4730471"/>
              <a:gd name="connsiteX0" fmla="*/ 0 w 4542246"/>
              <a:gd name="connsiteY0" fmla="*/ 4712958 h 4736309"/>
              <a:gd name="connsiteX1" fmla="*/ 1323625 w 4542246"/>
              <a:gd name="connsiteY1" fmla="*/ 0 h 4736309"/>
              <a:gd name="connsiteX2" fmla="*/ 4542165 w 4542246"/>
              <a:gd name="connsiteY2" fmla="*/ 20734 h 4736309"/>
              <a:gd name="connsiteX3" fmla="*/ 4492964 w 4542246"/>
              <a:gd name="connsiteY3" fmla="*/ 4736309 h 4736309"/>
              <a:gd name="connsiteX4" fmla="*/ 0 w 4542246"/>
              <a:gd name="connsiteY4" fmla="*/ 4712958 h 4736309"/>
              <a:gd name="connsiteX0" fmla="*/ 0 w 4407542"/>
              <a:gd name="connsiteY0" fmla="*/ 4572131 h 4736309"/>
              <a:gd name="connsiteX1" fmla="*/ 1188921 w 4407542"/>
              <a:gd name="connsiteY1" fmla="*/ 0 h 4736309"/>
              <a:gd name="connsiteX2" fmla="*/ 4407461 w 4407542"/>
              <a:gd name="connsiteY2" fmla="*/ 20734 h 4736309"/>
              <a:gd name="connsiteX3" fmla="*/ 4358260 w 4407542"/>
              <a:gd name="connsiteY3" fmla="*/ 4736309 h 4736309"/>
              <a:gd name="connsiteX4" fmla="*/ 0 w 4407542"/>
              <a:gd name="connsiteY4" fmla="*/ 4572131 h 4736309"/>
              <a:gd name="connsiteX0" fmla="*/ 0 w 4407496"/>
              <a:gd name="connsiteY0" fmla="*/ 4572131 h 4732493"/>
              <a:gd name="connsiteX1" fmla="*/ 1188921 w 4407496"/>
              <a:gd name="connsiteY1" fmla="*/ 0 h 4732493"/>
              <a:gd name="connsiteX2" fmla="*/ 4407461 w 4407496"/>
              <a:gd name="connsiteY2" fmla="*/ 20734 h 4732493"/>
              <a:gd name="connsiteX3" fmla="*/ 4285750 w 4407496"/>
              <a:gd name="connsiteY3" fmla="*/ 4732493 h 4732493"/>
              <a:gd name="connsiteX4" fmla="*/ 0 w 4407496"/>
              <a:gd name="connsiteY4" fmla="*/ 4572131 h 4732493"/>
              <a:gd name="connsiteX0" fmla="*/ 0 w 4521987"/>
              <a:gd name="connsiteY0" fmla="*/ 4736234 h 4736234"/>
              <a:gd name="connsiteX1" fmla="*/ 1303412 w 4521987"/>
              <a:gd name="connsiteY1" fmla="*/ 0 h 4736234"/>
              <a:gd name="connsiteX2" fmla="*/ 4521952 w 4521987"/>
              <a:gd name="connsiteY2" fmla="*/ 20734 h 4736234"/>
              <a:gd name="connsiteX3" fmla="*/ 4400241 w 4521987"/>
              <a:gd name="connsiteY3" fmla="*/ 4732493 h 4736234"/>
              <a:gd name="connsiteX4" fmla="*/ 0 w 4521987"/>
              <a:gd name="connsiteY4" fmla="*/ 4736234 h 4736234"/>
              <a:gd name="connsiteX0" fmla="*/ 0 w 4400241"/>
              <a:gd name="connsiteY0" fmla="*/ 4736234 h 4736234"/>
              <a:gd name="connsiteX1" fmla="*/ 1303412 w 4400241"/>
              <a:gd name="connsiteY1" fmla="*/ 0 h 4736234"/>
              <a:gd name="connsiteX2" fmla="*/ 4374462 w 4400241"/>
              <a:gd name="connsiteY2" fmla="*/ 971228 h 4736234"/>
              <a:gd name="connsiteX3" fmla="*/ 4400241 w 4400241"/>
              <a:gd name="connsiteY3" fmla="*/ 4732493 h 4736234"/>
              <a:gd name="connsiteX4" fmla="*/ 0 w 4400241"/>
              <a:gd name="connsiteY4" fmla="*/ 4736234 h 4736234"/>
              <a:gd name="connsiteX0" fmla="*/ 0 w 4375659"/>
              <a:gd name="connsiteY0" fmla="*/ 4736234 h 4736234"/>
              <a:gd name="connsiteX1" fmla="*/ 1303412 w 4375659"/>
              <a:gd name="connsiteY1" fmla="*/ 0 h 4736234"/>
              <a:gd name="connsiteX2" fmla="*/ 4374462 w 4375659"/>
              <a:gd name="connsiteY2" fmla="*/ 971228 h 4736234"/>
              <a:gd name="connsiteX3" fmla="*/ 4375659 w 4375659"/>
              <a:gd name="connsiteY3" fmla="*/ 4732493 h 4736234"/>
              <a:gd name="connsiteX4" fmla="*/ 0 w 4375659"/>
              <a:gd name="connsiteY4" fmla="*/ 4736234 h 4736234"/>
              <a:gd name="connsiteX0" fmla="*/ 0 w 4375659"/>
              <a:gd name="connsiteY0" fmla="*/ 3777546 h 3777546"/>
              <a:gd name="connsiteX1" fmla="*/ 1049401 w 4375659"/>
              <a:gd name="connsiteY1" fmla="*/ 0 h 3777546"/>
              <a:gd name="connsiteX2" fmla="*/ 4374462 w 4375659"/>
              <a:gd name="connsiteY2" fmla="*/ 12540 h 3777546"/>
              <a:gd name="connsiteX3" fmla="*/ 4375659 w 4375659"/>
              <a:gd name="connsiteY3" fmla="*/ 3773805 h 3777546"/>
              <a:gd name="connsiteX4" fmla="*/ 0 w 4375659"/>
              <a:gd name="connsiteY4" fmla="*/ 3777546 h 3777546"/>
              <a:gd name="connsiteX0" fmla="*/ 0 w 4407357"/>
              <a:gd name="connsiteY0" fmla="*/ 3805976 h 3805976"/>
              <a:gd name="connsiteX1" fmla="*/ 1049401 w 4407357"/>
              <a:gd name="connsiteY1" fmla="*/ 28430 h 3805976"/>
              <a:gd name="connsiteX2" fmla="*/ 4407238 w 4407357"/>
              <a:gd name="connsiteY2" fmla="*/ 0 h 3805976"/>
              <a:gd name="connsiteX3" fmla="*/ 4375659 w 4407357"/>
              <a:gd name="connsiteY3" fmla="*/ 3802235 h 3805976"/>
              <a:gd name="connsiteX4" fmla="*/ 0 w 4407357"/>
              <a:gd name="connsiteY4" fmla="*/ 3805976 h 3805976"/>
              <a:gd name="connsiteX0" fmla="*/ 0 w 4407357"/>
              <a:gd name="connsiteY0" fmla="*/ 3818515 h 3818515"/>
              <a:gd name="connsiteX1" fmla="*/ 1049401 w 4407357"/>
              <a:gd name="connsiteY1" fmla="*/ 0 h 3818515"/>
              <a:gd name="connsiteX2" fmla="*/ 4407238 w 4407357"/>
              <a:gd name="connsiteY2" fmla="*/ 12539 h 3818515"/>
              <a:gd name="connsiteX3" fmla="*/ 4375659 w 4407357"/>
              <a:gd name="connsiteY3" fmla="*/ 3814774 h 3818515"/>
              <a:gd name="connsiteX4" fmla="*/ 0 w 4407357"/>
              <a:gd name="connsiteY4" fmla="*/ 3818515 h 3818515"/>
              <a:gd name="connsiteX0" fmla="*/ 0 w 4433017"/>
              <a:gd name="connsiteY0" fmla="*/ 3818515 h 3818515"/>
              <a:gd name="connsiteX1" fmla="*/ 1049401 w 4433017"/>
              <a:gd name="connsiteY1" fmla="*/ 0 h 3818515"/>
              <a:gd name="connsiteX2" fmla="*/ 4407238 w 4433017"/>
              <a:gd name="connsiteY2" fmla="*/ 12539 h 3818515"/>
              <a:gd name="connsiteX3" fmla="*/ 4433017 w 4433017"/>
              <a:gd name="connsiteY3" fmla="*/ 3814774 h 3818515"/>
              <a:gd name="connsiteX4" fmla="*/ 0 w 4433017"/>
              <a:gd name="connsiteY4" fmla="*/ 3818515 h 3818515"/>
              <a:gd name="connsiteX0" fmla="*/ 0 w 4433017"/>
              <a:gd name="connsiteY0" fmla="*/ 3818515 h 3818515"/>
              <a:gd name="connsiteX1" fmla="*/ 1049401 w 4433017"/>
              <a:gd name="connsiteY1" fmla="*/ 0 h 3818515"/>
              <a:gd name="connsiteX2" fmla="*/ 4030318 w 4433017"/>
              <a:gd name="connsiteY2" fmla="*/ 28927 h 3818515"/>
              <a:gd name="connsiteX3" fmla="*/ 4433017 w 4433017"/>
              <a:gd name="connsiteY3" fmla="*/ 3814774 h 3818515"/>
              <a:gd name="connsiteX4" fmla="*/ 0 w 4433017"/>
              <a:gd name="connsiteY4" fmla="*/ 3818515 h 3818515"/>
              <a:gd name="connsiteX0" fmla="*/ 0 w 4146230"/>
              <a:gd name="connsiteY0" fmla="*/ 3818515 h 3818515"/>
              <a:gd name="connsiteX1" fmla="*/ 1049401 w 4146230"/>
              <a:gd name="connsiteY1" fmla="*/ 0 h 3818515"/>
              <a:gd name="connsiteX2" fmla="*/ 4030318 w 4146230"/>
              <a:gd name="connsiteY2" fmla="*/ 28927 h 3818515"/>
              <a:gd name="connsiteX3" fmla="*/ 4146230 w 4146230"/>
              <a:gd name="connsiteY3" fmla="*/ 3519793 h 3818515"/>
              <a:gd name="connsiteX4" fmla="*/ 0 w 4146230"/>
              <a:gd name="connsiteY4" fmla="*/ 3818515 h 3818515"/>
              <a:gd name="connsiteX0" fmla="*/ 0 w 4105260"/>
              <a:gd name="connsiteY0" fmla="*/ 3818515 h 3818515"/>
              <a:gd name="connsiteX1" fmla="*/ 1049401 w 4105260"/>
              <a:gd name="connsiteY1" fmla="*/ 0 h 3818515"/>
              <a:gd name="connsiteX2" fmla="*/ 4030318 w 4105260"/>
              <a:gd name="connsiteY2" fmla="*/ 28927 h 3818515"/>
              <a:gd name="connsiteX3" fmla="*/ 4105260 w 4105260"/>
              <a:gd name="connsiteY3" fmla="*/ 3814774 h 3818515"/>
              <a:gd name="connsiteX4" fmla="*/ 0 w 4105260"/>
              <a:gd name="connsiteY4" fmla="*/ 3818515 h 3818515"/>
              <a:gd name="connsiteX0" fmla="*/ 0 w 4161493"/>
              <a:gd name="connsiteY0" fmla="*/ 3822364 h 3822364"/>
              <a:gd name="connsiteX1" fmla="*/ 1049401 w 4161493"/>
              <a:gd name="connsiteY1" fmla="*/ 3849 h 3822364"/>
              <a:gd name="connsiteX2" fmla="*/ 4161421 w 4161493"/>
              <a:gd name="connsiteY2" fmla="*/ 0 h 3822364"/>
              <a:gd name="connsiteX3" fmla="*/ 4105260 w 4161493"/>
              <a:gd name="connsiteY3" fmla="*/ 3818623 h 3822364"/>
              <a:gd name="connsiteX4" fmla="*/ 0 w 4161493"/>
              <a:gd name="connsiteY4" fmla="*/ 3822364 h 3822364"/>
              <a:gd name="connsiteX0" fmla="*/ 0 w 4105260"/>
              <a:gd name="connsiteY0" fmla="*/ 3822364 h 3822364"/>
              <a:gd name="connsiteX1" fmla="*/ 1049401 w 4105260"/>
              <a:gd name="connsiteY1" fmla="*/ 3849 h 3822364"/>
              <a:gd name="connsiteX2" fmla="*/ 2479691 w 4105260"/>
              <a:gd name="connsiteY2" fmla="*/ 0 h 3822364"/>
              <a:gd name="connsiteX3" fmla="*/ 4105260 w 4105260"/>
              <a:gd name="connsiteY3" fmla="*/ 3818623 h 3822364"/>
              <a:gd name="connsiteX4" fmla="*/ 0 w 4105260"/>
              <a:gd name="connsiteY4" fmla="*/ 3822364 h 3822364"/>
              <a:gd name="connsiteX0" fmla="*/ 0 w 2482538"/>
              <a:gd name="connsiteY0" fmla="*/ 3822364 h 3822364"/>
              <a:gd name="connsiteX1" fmla="*/ 1049401 w 2482538"/>
              <a:gd name="connsiteY1" fmla="*/ 3849 h 3822364"/>
              <a:gd name="connsiteX2" fmla="*/ 2479691 w 2482538"/>
              <a:gd name="connsiteY2" fmla="*/ 0 h 3822364"/>
              <a:gd name="connsiteX3" fmla="*/ 2482538 w 2482538"/>
              <a:gd name="connsiteY3" fmla="*/ 3798954 h 3822364"/>
              <a:gd name="connsiteX4" fmla="*/ 0 w 2482538"/>
              <a:gd name="connsiteY4" fmla="*/ 3822364 h 3822364"/>
              <a:gd name="connsiteX0" fmla="*/ 0 w 3824193"/>
              <a:gd name="connsiteY0" fmla="*/ 3822364 h 3822364"/>
              <a:gd name="connsiteX1" fmla="*/ 1049401 w 3824193"/>
              <a:gd name="connsiteY1" fmla="*/ 3849 h 3822364"/>
              <a:gd name="connsiteX2" fmla="*/ 3824190 w 3824193"/>
              <a:gd name="connsiteY2" fmla="*/ 0 h 3822364"/>
              <a:gd name="connsiteX3" fmla="*/ 2482538 w 3824193"/>
              <a:gd name="connsiteY3" fmla="*/ 3798954 h 3822364"/>
              <a:gd name="connsiteX4" fmla="*/ 0 w 3824193"/>
              <a:gd name="connsiteY4" fmla="*/ 3822364 h 3822364"/>
              <a:gd name="connsiteX0" fmla="*/ 0 w 3824353"/>
              <a:gd name="connsiteY0" fmla="*/ 3822364 h 3822364"/>
              <a:gd name="connsiteX1" fmla="*/ 1049401 w 3824353"/>
              <a:gd name="connsiteY1" fmla="*/ 3849 h 3822364"/>
              <a:gd name="connsiteX2" fmla="*/ 3824190 w 3824353"/>
              <a:gd name="connsiteY2" fmla="*/ 0 h 3822364"/>
              <a:gd name="connsiteX3" fmla="*/ 3802942 w 3824353"/>
              <a:gd name="connsiteY3" fmla="*/ 3818230 h 3822364"/>
              <a:gd name="connsiteX4" fmla="*/ 0 w 3824353"/>
              <a:gd name="connsiteY4" fmla="*/ 3822364 h 3822364"/>
              <a:gd name="connsiteX0" fmla="*/ 0 w 3824197"/>
              <a:gd name="connsiteY0" fmla="*/ 3822364 h 3822364"/>
              <a:gd name="connsiteX1" fmla="*/ 1049401 w 3824197"/>
              <a:gd name="connsiteY1" fmla="*/ 3849 h 3822364"/>
              <a:gd name="connsiteX2" fmla="*/ 3824190 w 3824197"/>
              <a:gd name="connsiteY2" fmla="*/ 0 h 3822364"/>
              <a:gd name="connsiteX3" fmla="*/ 3195874 w 3824197"/>
              <a:gd name="connsiteY3" fmla="*/ 3818230 h 3822364"/>
              <a:gd name="connsiteX4" fmla="*/ 0 w 3824197"/>
              <a:gd name="connsiteY4" fmla="*/ 3822364 h 3822364"/>
              <a:gd name="connsiteX0" fmla="*/ 0 w 3229751"/>
              <a:gd name="connsiteY0" fmla="*/ 3818515 h 3818515"/>
              <a:gd name="connsiteX1" fmla="*/ 1049401 w 3229751"/>
              <a:gd name="connsiteY1" fmla="*/ 0 h 3818515"/>
              <a:gd name="connsiteX2" fmla="*/ 3229639 w 3229751"/>
              <a:gd name="connsiteY2" fmla="*/ 2409 h 3818515"/>
              <a:gd name="connsiteX3" fmla="*/ 3195874 w 3229751"/>
              <a:gd name="connsiteY3" fmla="*/ 3814381 h 3818515"/>
              <a:gd name="connsiteX4" fmla="*/ 0 w 3229751"/>
              <a:gd name="connsiteY4" fmla="*/ 3818515 h 3818515"/>
              <a:gd name="connsiteX0" fmla="*/ 0 w 3195874"/>
              <a:gd name="connsiteY0" fmla="*/ 3818515 h 3818515"/>
              <a:gd name="connsiteX1" fmla="*/ 1049401 w 3195874"/>
              <a:gd name="connsiteY1" fmla="*/ 0 h 3818515"/>
              <a:gd name="connsiteX2" fmla="*/ 3116987 w 3195874"/>
              <a:gd name="connsiteY2" fmla="*/ 8668 h 3818515"/>
              <a:gd name="connsiteX3" fmla="*/ 3195874 w 3195874"/>
              <a:gd name="connsiteY3" fmla="*/ 3814381 h 3818515"/>
              <a:gd name="connsiteX4" fmla="*/ 0 w 3195874"/>
              <a:gd name="connsiteY4" fmla="*/ 3818515 h 3818515"/>
              <a:gd name="connsiteX0" fmla="*/ 0 w 3120773"/>
              <a:gd name="connsiteY0" fmla="*/ 3818515 h 3818515"/>
              <a:gd name="connsiteX1" fmla="*/ 1049401 w 3120773"/>
              <a:gd name="connsiteY1" fmla="*/ 0 h 3818515"/>
              <a:gd name="connsiteX2" fmla="*/ 3116987 w 3120773"/>
              <a:gd name="connsiteY2" fmla="*/ 8668 h 3818515"/>
              <a:gd name="connsiteX3" fmla="*/ 3120773 w 3120773"/>
              <a:gd name="connsiteY3" fmla="*/ 3808123 h 3818515"/>
              <a:gd name="connsiteX4" fmla="*/ 0 w 3120773"/>
              <a:gd name="connsiteY4" fmla="*/ 3818515 h 3818515"/>
              <a:gd name="connsiteX0" fmla="*/ 0 w 3544750"/>
              <a:gd name="connsiteY0" fmla="*/ 3836920 h 3836920"/>
              <a:gd name="connsiteX1" fmla="*/ 1049401 w 3544750"/>
              <a:gd name="connsiteY1" fmla="*/ 18405 h 3836920"/>
              <a:gd name="connsiteX2" fmla="*/ 3544740 w 3544750"/>
              <a:gd name="connsiteY2" fmla="*/ 0 h 3836920"/>
              <a:gd name="connsiteX3" fmla="*/ 3120773 w 3544750"/>
              <a:gd name="connsiteY3" fmla="*/ 3826528 h 3836920"/>
              <a:gd name="connsiteX4" fmla="*/ 0 w 3544750"/>
              <a:gd name="connsiteY4" fmla="*/ 3836920 h 3836920"/>
              <a:gd name="connsiteX0" fmla="*/ 0 w 3545302"/>
              <a:gd name="connsiteY0" fmla="*/ 3836920 h 3836920"/>
              <a:gd name="connsiteX1" fmla="*/ 1049401 w 3545302"/>
              <a:gd name="connsiteY1" fmla="*/ 18405 h 3836920"/>
              <a:gd name="connsiteX2" fmla="*/ 3544740 w 3545302"/>
              <a:gd name="connsiteY2" fmla="*/ 0 h 3836920"/>
              <a:gd name="connsiteX3" fmla="*/ 3543112 w 3545302"/>
              <a:gd name="connsiteY3" fmla="*/ 3821114 h 3836920"/>
              <a:gd name="connsiteX4" fmla="*/ 0 w 3545302"/>
              <a:gd name="connsiteY4" fmla="*/ 3836920 h 3836920"/>
              <a:gd name="connsiteX0" fmla="*/ 0 w 3514661"/>
              <a:gd name="connsiteY0" fmla="*/ 3728283 h 3821114"/>
              <a:gd name="connsiteX1" fmla="*/ 1018760 w 3514661"/>
              <a:gd name="connsiteY1" fmla="*/ 18405 h 3821114"/>
              <a:gd name="connsiteX2" fmla="*/ 3514099 w 3514661"/>
              <a:gd name="connsiteY2" fmla="*/ 0 h 3821114"/>
              <a:gd name="connsiteX3" fmla="*/ 3512471 w 3514661"/>
              <a:gd name="connsiteY3" fmla="*/ 3821114 h 3821114"/>
              <a:gd name="connsiteX4" fmla="*/ 0 w 3514661"/>
              <a:gd name="connsiteY4" fmla="*/ 3728283 h 3821114"/>
              <a:gd name="connsiteX0" fmla="*/ 0 w 3514138"/>
              <a:gd name="connsiteY0" fmla="*/ 3728283 h 3728283"/>
              <a:gd name="connsiteX1" fmla="*/ 1018760 w 3514138"/>
              <a:gd name="connsiteY1" fmla="*/ 18405 h 3728283"/>
              <a:gd name="connsiteX2" fmla="*/ 3514099 w 3514138"/>
              <a:gd name="connsiteY2" fmla="*/ 0 h 3728283"/>
              <a:gd name="connsiteX3" fmla="*/ 3406621 w 3514138"/>
              <a:gd name="connsiteY3" fmla="*/ 3704121 h 3728283"/>
              <a:gd name="connsiteX4" fmla="*/ 0 w 3514138"/>
              <a:gd name="connsiteY4" fmla="*/ 3728283 h 3728283"/>
              <a:gd name="connsiteX0" fmla="*/ 0 w 3406621"/>
              <a:gd name="connsiteY0" fmla="*/ 3709878 h 3709878"/>
              <a:gd name="connsiteX1" fmla="*/ 1018760 w 3406621"/>
              <a:gd name="connsiteY1" fmla="*/ 0 h 3709878"/>
              <a:gd name="connsiteX2" fmla="*/ 3402677 w 3406621"/>
              <a:gd name="connsiteY2" fmla="*/ 23378 h 3709878"/>
              <a:gd name="connsiteX3" fmla="*/ 3406621 w 3406621"/>
              <a:gd name="connsiteY3" fmla="*/ 3685716 h 3709878"/>
              <a:gd name="connsiteX4" fmla="*/ 0 w 3406621"/>
              <a:gd name="connsiteY4" fmla="*/ 3709878 h 3709878"/>
              <a:gd name="connsiteX0" fmla="*/ 0 w 3836992"/>
              <a:gd name="connsiteY0" fmla="*/ 3709878 h 3709878"/>
              <a:gd name="connsiteX1" fmla="*/ 1018760 w 3836992"/>
              <a:gd name="connsiteY1" fmla="*/ 0 h 3709878"/>
              <a:gd name="connsiteX2" fmla="*/ 3836982 w 3836992"/>
              <a:gd name="connsiteY2" fmla="*/ 17429 h 3709878"/>
              <a:gd name="connsiteX3" fmla="*/ 3406621 w 3836992"/>
              <a:gd name="connsiteY3" fmla="*/ 3685716 h 3709878"/>
              <a:gd name="connsiteX4" fmla="*/ 0 w 3836992"/>
              <a:gd name="connsiteY4" fmla="*/ 3709878 h 3709878"/>
              <a:gd name="connsiteX0" fmla="*/ 0 w 3837122"/>
              <a:gd name="connsiteY0" fmla="*/ 3709878 h 3709878"/>
              <a:gd name="connsiteX1" fmla="*/ 1018760 w 3837122"/>
              <a:gd name="connsiteY1" fmla="*/ 0 h 3709878"/>
              <a:gd name="connsiteX2" fmla="*/ 3836982 w 3837122"/>
              <a:gd name="connsiteY2" fmla="*/ 17429 h 3709878"/>
              <a:gd name="connsiteX3" fmla="*/ 3811178 w 3837122"/>
              <a:gd name="connsiteY3" fmla="*/ 3691666 h 3709878"/>
              <a:gd name="connsiteX4" fmla="*/ 0 w 3837122"/>
              <a:gd name="connsiteY4" fmla="*/ 3709878 h 3709878"/>
              <a:gd name="connsiteX0" fmla="*/ 0 w 3918267"/>
              <a:gd name="connsiteY0" fmla="*/ 3709878 h 3709878"/>
              <a:gd name="connsiteX1" fmla="*/ 1018760 w 3918267"/>
              <a:gd name="connsiteY1" fmla="*/ 0 h 3709878"/>
              <a:gd name="connsiteX2" fmla="*/ 3836982 w 3918267"/>
              <a:gd name="connsiteY2" fmla="*/ 17429 h 3709878"/>
              <a:gd name="connsiteX3" fmla="*/ 3918267 w 3918267"/>
              <a:gd name="connsiteY3" fmla="*/ 3697615 h 3709878"/>
              <a:gd name="connsiteX4" fmla="*/ 0 w 3918267"/>
              <a:gd name="connsiteY4" fmla="*/ 3709878 h 3709878"/>
              <a:gd name="connsiteX0" fmla="*/ 0 w 3918267"/>
              <a:gd name="connsiteY0" fmla="*/ 3722196 h 3722196"/>
              <a:gd name="connsiteX1" fmla="*/ 1018760 w 3918267"/>
              <a:gd name="connsiteY1" fmla="*/ 12318 h 3722196"/>
              <a:gd name="connsiteX2" fmla="*/ 3914324 w 3918267"/>
              <a:gd name="connsiteY2" fmla="*/ 0 h 3722196"/>
              <a:gd name="connsiteX3" fmla="*/ 3918267 w 3918267"/>
              <a:gd name="connsiteY3" fmla="*/ 3709933 h 3722196"/>
              <a:gd name="connsiteX4" fmla="*/ 0 w 3918267"/>
              <a:gd name="connsiteY4" fmla="*/ 3722196 h 372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267" h="3722196">
                <a:moveTo>
                  <a:pt x="0" y="3722196"/>
                </a:moveTo>
                <a:lnTo>
                  <a:pt x="1018760" y="12318"/>
                </a:lnTo>
                <a:lnTo>
                  <a:pt x="3914324" y="0"/>
                </a:lnTo>
                <a:cubicBezTo>
                  <a:pt x="3916784" y="1851471"/>
                  <a:pt x="3915807" y="1858462"/>
                  <a:pt x="3918267" y="3709933"/>
                </a:cubicBezTo>
                <a:lnTo>
                  <a:pt x="0" y="3722196"/>
                </a:lnTo>
                <a:close/>
              </a:path>
            </a:pathLst>
          </a:custGeom>
          <a:solidFill>
            <a:schemeClr val="bg1">
              <a:alpha val="72000"/>
            </a:schemeClr>
          </a:solidFill>
        </p:spPr>
        <p:txBody>
          <a:bodyPr anchor="ctr">
            <a:normAutofit/>
          </a:bodyPr>
          <a:lstStyle>
            <a:lvl1pPr algn="ctr">
              <a:defRPr sz="1200" b="1">
                <a:solidFill>
                  <a:srgbClr val="041E42"/>
                </a:solidFill>
              </a:defRPr>
            </a:lvl1pPr>
          </a:lstStyle>
          <a:p>
            <a:r>
              <a:rPr lang="en-US"/>
              <a:t>PLACE IMAGE HERE</a:t>
            </a:r>
          </a:p>
          <a:p>
            <a:r>
              <a:rPr lang="en-US"/>
              <a:t>USE CROP TO RESIZE AND</a:t>
            </a:r>
          </a:p>
          <a:p>
            <a:r>
              <a:rPr lang="en-US"/>
              <a:t>REPOSITION YOUR IMAGE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268C5FF-29E3-4E44-9B64-BAF297A45F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3" y="5769736"/>
            <a:ext cx="2079984" cy="79157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B5B7AC8-B272-8941-B4FF-83C6A899BE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020" y="2136399"/>
            <a:ext cx="4388338" cy="1097856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4000" b="1" i="0" baseline="0">
                <a:solidFill>
                  <a:schemeClr val="bg1"/>
                </a:solidFill>
                <a:latin typeface="Gilroy ExtraBold" pitchFamily="2" charset="77"/>
                <a:ea typeface="Gilroy ExtraBold" pitchFamily="2" charset="77"/>
                <a:cs typeface="Arial Black" charset="0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3512458-012D-F941-8158-62958ED3B8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020" y="3623746"/>
            <a:ext cx="5181600" cy="3810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600" b="1" i="0" baseline="0">
                <a:solidFill>
                  <a:schemeClr val="bg1"/>
                </a:solidFill>
                <a:latin typeface="Gilroy Bold" pitchFamily="2" charset="77"/>
              </a:defRPr>
            </a:lvl1pPr>
            <a:lvl2pPr marL="457200" indent="0">
              <a:buFontTx/>
              <a:buNone/>
              <a:defRPr sz="1400" b="1"/>
            </a:lvl2pPr>
            <a:lvl3pPr marL="914400" indent="0">
              <a:buFontTx/>
              <a:buNone/>
              <a:defRPr sz="1400" b="1"/>
            </a:lvl3pPr>
            <a:lvl4pPr marL="1371600" indent="0">
              <a:buFontTx/>
              <a:buNone/>
              <a:defRPr sz="1400" b="1"/>
            </a:lvl4pPr>
            <a:lvl5pPr marL="1828800" indent="0">
              <a:buFontTx/>
              <a:buNone/>
              <a:defRPr sz="1400" b="1"/>
            </a:lvl5pPr>
          </a:lstStyle>
          <a:p>
            <a:pPr algn="l"/>
            <a:r>
              <a:rPr lang="en-US"/>
              <a:t>Placeholder for your sub headline</a:t>
            </a:r>
          </a:p>
        </p:txBody>
      </p:sp>
    </p:spTree>
    <p:extLst>
      <p:ext uri="{BB962C8B-B14F-4D97-AF65-F5344CB8AC3E}">
        <p14:creationId xmlns:p14="http://schemas.microsoft.com/office/powerpoint/2010/main" val="1476243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336">
          <p15:clr>
            <a:srgbClr val="FBAE40"/>
          </p15:clr>
        </p15:guide>
        <p15:guide id="4" pos="7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BE6B0-F85D-4EA5-B17D-8EBED126E802}" type="datetime1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91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Image_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23E8D8-C9CD-8745-9AA9-F2AF91FCB04A}"/>
              </a:ext>
            </a:extLst>
          </p:cNvPr>
          <p:cNvSpPr/>
          <p:nvPr userDrawn="1"/>
        </p:nvSpPr>
        <p:spPr>
          <a:xfrm>
            <a:off x="-104172" y="5370653"/>
            <a:ext cx="12500658" cy="1487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50020" y="2136399"/>
            <a:ext cx="4388338" cy="1097856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4000" b="1" i="0" baseline="0">
                <a:solidFill>
                  <a:schemeClr val="bg1"/>
                </a:solidFill>
                <a:latin typeface="Gilroy ExtraBold" pitchFamily="2" charset="77"/>
                <a:ea typeface="Gilroy ExtraBold" pitchFamily="2" charset="77"/>
                <a:cs typeface="Arial Black" charset="0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3DC7668-90B3-AC44-BF34-2E7F479A72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86718" y="983267"/>
            <a:ext cx="3836651" cy="3837741"/>
          </a:xfrm>
          <a:prstGeom prst="ellipse">
            <a:avLst/>
          </a:prstGeom>
          <a:ln w="76200">
            <a:solidFill>
              <a:srgbClr val="5EC7CD"/>
            </a:solidFill>
          </a:ln>
        </p:spPr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E829C70F-9F10-434E-A01A-71FEBF3F5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20" y="5632099"/>
            <a:ext cx="2518373" cy="968605"/>
          </a:xfrm>
          <a:prstGeom prst="rect">
            <a:avLst/>
          </a:prstGeom>
        </p:spPr>
      </p:pic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84FCD383-CCE1-314F-84F3-D299CBF6CD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16764" y="354054"/>
            <a:ext cx="1781839" cy="1782345"/>
          </a:xfrm>
          <a:prstGeom prst="ellipse">
            <a:avLst/>
          </a:prstGeom>
          <a:ln w="76200">
            <a:solidFill>
              <a:srgbClr val="5EC7CD"/>
            </a:solidFill>
          </a:ln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3346499-A5FE-324A-AF7D-14E10FE7CB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16765" y="2902137"/>
            <a:ext cx="1781839" cy="1782345"/>
          </a:xfrm>
          <a:prstGeom prst="ellipse">
            <a:avLst/>
          </a:prstGeom>
          <a:ln w="76200">
            <a:solidFill>
              <a:srgbClr val="5EC7CD"/>
            </a:solidFill>
          </a:ln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E6B5FAB-3EB9-5949-A701-699879F4D0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020" y="3623746"/>
            <a:ext cx="5181600" cy="3810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600" b="1" i="0" baseline="0">
                <a:solidFill>
                  <a:schemeClr val="bg1"/>
                </a:solidFill>
                <a:latin typeface="Gilroy Bold" pitchFamily="2" charset="77"/>
              </a:defRPr>
            </a:lvl1pPr>
            <a:lvl2pPr marL="457200" indent="0">
              <a:buFontTx/>
              <a:buNone/>
              <a:defRPr sz="1400" b="1"/>
            </a:lvl2pPr>
            <a:lvl3pPr marL="914400" indent="0">
              <a:buFontTx/>
              <a:buNone/>
              <a:defRPr sz="1400" b="1"/>
            </a:lvl3pPr>
            <a:lvl4pPr marL="1371600" indent="0">
              <a:buFontTx/>
              <a:buNone/>
              <a:defRPr sz="1400" b="1"/>
            </a:lvl4pPr>
            <a:lvl5pPr marL="1828800" indent="0">
              <a:buFontTx/>
              <a:buNone/>
              <a:defRPr sz="1400" b="1"/>
            </a:lvl5pPr>
          </a:lstStyle>
          <a:p>
            <a:pPr algn="l"/>
            <a:r>
              <a:rPr lang="en-US"/>
              <a:t>Placeholder for your sub headline</a:t>
            </a:r>
          </a:p>
        </p:txBody>
      </p:sp>
    </p:spTree>
    <p:extLst>
      <p:ext uri="{BB962C8B-B14F-4D97-AF65-F5344CB8AC3E}">
        <p14:creationId xmlns:p14="http://schemas.microsoft.com/office/powerpoint/2010/main" val="3641985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336">
          <p15:clr>
            <a:srgbClr val="FBAE40"/>
          </p15:clr>
        </p15:guide>
        <p15:guide id="4" pos="76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_Image_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50020" y="2136399"/>
            <a:ext cx="4388338" cy="1097856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4000" b="1" i="0" baseline="0">
                <a:solidFill>
                  <a:schemeClr val="bg1"/>
                </a:solidFill>
                <a:latin typeface="Gilroy ExtraBold" pitchFamily="2" charset="77"/>
                <a:ea typeface="Gilroy ExtraBold" pitchFamily="2" charset="77"/>
                <a:cs typeface="Arial Black" charset="0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5E3A49A9-1569-A349-B97A-C68AD69305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537065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11DD4CA-2F90-6547-84B3-37CC2C793A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020" y="3624616"/>
            <a:ext cx="5181600" cy="3810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600" b="1" i="0" baseline="0">
                <a:solidFill>
                  <a:schemeClr val="bg1"/>
                </a:solidFill>
                <a:latin typeface="Gilroy Bold" pitchFamily="2" charset="77"/>
              </a:defRPr>
            </a:lvl1pPr>
            <a:lvl2pPr marL="457200" indent="0">
              <a:buFontTx/>
              <a:buNone/>
              <a:defRPr sz="1400" b="1"/>
            </a:lvl2pPr>
            <a:lvl3pPr marL="914400" indent="0">
              <a:buFontTx/>
              <a:buNone/>
              <a:defRPr sz="1400" b="1"/>
            </a:lvl3pPr>
            <a:lvl4pPr marL="1371600" indent="0">
              <a:buFontTx/>
              <a:buNone/>
              <a:defRPr sz="1400" b="1"/>
            </a:lvl4pPr>
            <a:lvl5pPr marL="1828800" indent="0">
              <a:buFontTx/>
              <a:buNone/>
              <a:defRPr sz="1400" b="1"/>
            </a:lvl5pPr>
          </a:lstStyle>
          <a:p>
            <a:pPr algn="l"/>
            <a:r>
              <a:rPr lang="en-US"/>
              <a:t>Placeholder for your sub headline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23E8D8-C9CD-8745-9AA9-F2AF91FCB04A}"/>
              </a:ext>
            </a:extLst>
          </p:cNvPr>
          <p:cNvSpPr/>
          <p:nvPr userDrawn="1"/>
        </p:nvSpPr>
        <p:spPr>
          <a:xfrm>
            <a:off x="-104172" y="5370653"/>
            <a:ext cx="12500658" cy="1487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56BE6EF-5ECC-5B41-951E-8CFB53E47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57" y="5705288"/>
            <a:ext cx="2061173" cy="79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5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336">
          <p15:clr>
            <a:srgbClr val="FBAE40"/>
          </p15:clr>
        </p15:guide>
        <p15:guide id="4" pos="76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No Image_Rect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F4B8B94-1600-3E43-99E9-D5152F2B0B3F}"/>
              </a:ext>
            </a:extLst>
          </p:cNvPr>
          <p:cNvSpPr/>
          <p:nvPr userDrawn="1"/>
        </p:nvSpPr>
        <p:spPr>
          <a:xfrm>
            <a:off x="-134472" y="1"/>
            <a:ext cx="7005917" cy="2312894"/>
          </a:xfrm>
          <a:prstGeom prst="rect">
            <a:avLst/>
          </a:prstGeom>
          <a:solidFill>
            <a:srgbClr val="041E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892A968-D852-9B45-8003-F06765636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57" y="5705288"/>
            <a:ext cx="2061173" cy="792759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B96D535-6CEC-D34B-B5C1-B22AE0DC9C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71446" y="0"/>
            <a:ext cx="532055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E91D3D8-9941-C645-A93C-A3CB2D40AE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556" y="856289"/>
            <a:ext cx="4817819" cy="1097856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4000" b="1" i="0" baseline="0">
                <a:solidFill>
                  <a:schemeClr val="bg1"/>
                </a:solidFill>
                <a:latin typeface="Gilroy ExtraBold" pitchFamily="2" charset="77"/>
                <a:ea typeface="Gilroy ExtraBold" pitchFamily="2" charset="77"/>
                <a:cs typeface="Arial Black" charset="0"/>
              </a:defRPr>
            </a:lvl1pPr>
          </a:lstStyle>
          <a:p>
            <a:r>
              <a:rPr lang="en-US"/>
              <a:t>Insert Section Title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199470-DC6D-564C-8E28-EBF9F5B8CC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7556" y="2522376"/>
            <a:ext cx="5032375" cy="28241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buClr>
                <a:srgbClr val="25B6CD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rgbClr val="25B6CD"/>
              </a:buClr>
              <a:defRPr sz="2800">
                <a:solidFill>
                  <a:schemeClr val="tx1"/>
                </a:solidFill>
              </a:defRPr>
            </a:lvl3pPr>
            <a:lvl4pPr>
              <a:buClr>
                <a:srgbClr val="25B6CD"/>
              </a:buClr>
              <a:defRPr sz="2800">
                <a:solidFill>
                  <a:schemeClr val="tx1"/>
                </a:solidFill>
              </a:defRPr>
            </a:lvl4pPr>
            <a:lvl5pPr>
              <a:buClr>
                <a:srgbClr val="25B6CD"/>
              </a:buCl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72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336">
          <p15:clr>
            <a:srgbClr val="FBAE40"/>
          </p15:clr>
        </p15:guide>
        <p15:guide id="4" pos="76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E6C5424-218F-9E4B-8F1C-DF84767F25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838" y="1557337"/>
            <a:ext cx="2828925" cy="2828926"/>
          </a:xfrm>
          <a:prstGeom prst="ellipse">
            <a:avLst/>
          </a:prstGeom>
          <a:ln w="38100">
            <a:solidFill>
              <a:srgbClr val="5EC7CD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EC235A76-801C-DA4D-B96B-4502B60291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14876" y="1557337"/>
            <a:ext cx="2828925" cy="2828926"/>
          </a:xfrm>
          <a:prstGeom prst="ellipse">
            <a:avLst/>
          </a:prstGeom>
          <a:ln w="38100">
            <a:solidFill>
              <a:srgbClr val="5EC7CD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C987C6B-3E95-3244-A37E-EA36B5784B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29626" y="1557337"/>
            <a:ext cx="2828925" cy="2828926"/>
          </a:xfrm>
          <a:prstGeom prst="ellipse">
            <a:avLst/>
          </a:prstGeom>
          <a:ln w="38100">
            <a:solidFill>
              <a:srgbClr val="5EC7CD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EC6ADC1-B869-924C-8768-788F67E23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073" y="-136381"/>
            <a:ext cx="4414839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Gilroy ExtraBold" pitchFamily="2" charset="77"/>
              </a:defRPr>
            </a:lvl1pPr>
          </a:lstStyle>
          <a:p>
            <a:r>
              <a:rPr lang="en-US"/>
              <a:t>Our Team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DBF00B3-1453-C04D-AAEC-4D74827E9D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081" y="4754418"/>
            <a:ext cx="3500438" cy="1471612"/>
          </a:xfrm>
        </p:spPr>
        <p:txBody>
          <a:bodyPr>
            <a:normAutofit/>
          </a:bodyPr>
          <a:lstStyle>
            <a:lvl1pPr algn="ctr">
              <a:defRPr sz="2400">
                <a:latin typeface="Gilroy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50833C67-3C13-A24D-B60B-BDF2B775DB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119" y="4754418"/>
            <a:ext cx="3500438" cy="1471612"/>
          </a:xfrm>
        </p:spPr>
        <p:txBody>
          <a:bodyPr>
            <a:normAutofit/>
          </a:bodyPr>
          <a:lstStyle>
            <a:lvl1pPr algn="ctr">
              <a:defRPr sz="2400">
                <a:latin typeface="Gilroy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977004F2-8D43-E448-A986-DF1E7611C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3869" y="4754418"/>
            <a:ext cx="3500438" cy="1471612"/>
          </a:xfrm>
        </p:spPr>
        <p:txBody>
          <a:bodyPr>
            <a:normAutofit/>
          </a:bodyPr>
          <a:lstStyle>
            <a:lvl1pPr algn="ctr">
              <a:defRPr sz="2400">
                <a:latin typeface="Gilroy" pitchFamily="2" charset="77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1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  <p15:guide id="2" orient="horz" pos="12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3FE3-F400-4C97-A9BD-9C466F13893F}" type="datetime1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8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80B35-5143-43C1-B1A2-D9E6E5EAE53E}" type="datetime1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30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E47F-3B38-4298-BA03-B5EDC4E9B588}" type="datetime1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2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2AC8-CB8D-4446-8BBD-FB56AE5EFCC4}" type="datetime1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BCC68-0E2A-4C62-B9AB-99B3CE370DC3}" type="datetime1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0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BFF56-71DA-4D48-B993-F9D42C4374A7}" type="datetime1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unito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6ECDA-9A6B-4C39-AAC7-3FCB9CA1332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A1645-738B-4807-B976-7002843D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854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/>
        <a:buNone/>
        <a:defRPr sz="1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404813" indent="-169863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863600" indent="-169863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320800" indent="-169863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1779588" indent="-169863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26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2735339" y="6467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5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4335463" algn="l"/>
        </a:tabLst>
        <a:defRPr sz="2800" b="1" i="0" kern="1200" spc="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/>
        <a:buNone/>
        <a:defRPr sz="1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407988" indent="-176213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860425" indent="-1651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323975" indent="-176213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1778000" indent="-1778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tabLst/>
        <a:defRPr sz="12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emf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9.jpg"/><Relationship Id="rId2" Type="http://schemas.openxmlformats.org/officeDocument/2006/relationships/audio" Target="../media/media10.m4a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18/10/relationships/comments" Target="../comments/modernComment_1C6_52A00EB2.xml"/><Relationship Id="rId15" Type="http://schemas.openxmlformats.org/officeDocument/2006/relationships/image" Target="../media/image27.gif"/><Relationship Id="rId10" Type="http://schemas.openxmlformats.org/officeDocument/2006/relationships/image" Target="../media/image23.png"/><Relationship Id="rId19" Type="http://schemas.openxmlformats.org/officeDocument/2006/relationships/image" Target="../media/image31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Relationship Id="rId14" Type="http://schemas.openxmlformats.org/officeDocument/2006/relationships/image" Target="../media/image18.png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12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18/10/relationships/comments" Target="../comments/modernComment_1FA_38FB21D8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59DEDEA1-08C3-8354-671E-6110BBE0A09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 r="9349"/>
          <a:stretch>
            <a:fillRect/>
          </a:stretch>
        </p:blipFill>
        <p:spPr>
          <a:xfrm>
            <a:off x="4757738" y="0"/>
            <a:ext cx="7434262" cy="6858000"/>
          </a:xfrm>
          <a:solidFill>
            <a:srgbClr val="5EC7CD">
              <a:alpha val="72000"/>
            </a:srgbClr>
          </a:solidFill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454" y="380373"/>
            <a:ext cx="5328657" cy="2089589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5EC7CD"/>
                </a:solidFill>
                <a:latin typeface="Nunito ExtraBold" pitchFamily="2" charset="0"/>
              </a:rPr>
              <a:t>The Youth Engagement Network (YEN): </a:t>
            </a:r>
            <a:br>
              <a:rPr lang="en-US" sz="3200" dirty="0">
                <a:solidFill>
                  <a:srgbClr val="5EC7CD"/>
                </a:solidFill>
                <a:latin typeface="Nunito ExtraBold" pitchFamily="2" charset="0"/>
              </a:rPr>
            </a:br>
            <a:r>
              <a:rPr lang="en-US" sz="3200" dirty="0">
                <a:solidFill>
                  <a:srgbClr val="5EC7CD"/>
                </a:solidFill>
                <a:latin typeface="Nunito ExtraBold" pitchFamily="2" charset="0"/>
              </a:rPr>
              <a:t>Innovating for Meaningful Youth Engagement Across Sexual &amp; Reproductive Health Interventions</a:t>
            </a:r>
            <a:br>
              <a:rPr lang="en-US" sz="3200" dirty="0">
                <a:solidFill>
                  <a:srgbClr val="5EC7CD"/>
                </a:solidFill>
                <a:latin typeface="Gilroy ExtraBold"/>
              </a:rPr>
            </a:br>
            <a:endParaRPr lang="en-US" sz="3200" dirty="0">
              <a:solidFill>
                <a:srgbClr val="5EC7CD"/>
              </a:solidFill>
              <a:latin typeface="Gilroy Extra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E81E5-1836-BBCF-4933-FAF22E5ACC6A}"/>
              </a:ext>
            </a:extLst>
          </p:cNvPr>
          <p:cNvSpPr txBox="1"/>
          <p:nvPr/>
        </p:nvSpPr>
        <p:spPr>
          <a:xfrm>
            <a:off x="645798" y="4278310"/>
            <a:ext cx="431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3C7CC"/>
                </a:solidFill>
                <a:latin typeface="Nunito" pitchFamily="2" charset="0"/>
              </a:rPr>
              <a:t>Azzia A. Roberts, MPH,CHES</a:t>
            </a:r>
          </a:p>
          <a:p>
            <a:r>
              <a:rPr lang="en-US" dirty="0">
                <a:solidFill>
                  <a:srgbClr val="53C7CC"/>
                </a:solidFill>
                <a:latin typeface="Nunito" pitchFamily="2" charset="0"/>
              </a:rPr>
              <a:t>YEN Learning &amp; Engagement Specialist, ETR</a:t>
            </a:r>
          </a:p>
        </p:txBody>
      </p:sp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D8CBC7FE-F6F8-3202-12B1-1D9194F5D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57074" y="5554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75"/>
    </mc:Choice>
    <mc:Fallback>
      <p:transition spd="slow" advTm="5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A184A55-48C5-49C2-8B85-E90440F05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83" y="1403097"/>
            <a:ext cx="2982057" cy="68411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0AE75F-BC52-4B0C-8530-ACFE79069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39" y="2432743"/>
            <a:ext cx="1584341" cy="1271384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AAAD16C-F517-4732-AEDE-C50134F3E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9" y="4137167"/>
            <a:ext cx="1927512" cy="955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C6B480-BE57-42FA-9E8A-AF8ACC83086B}"/>
              </a:ext>
            </a:extLst>
          </p:cNvPr>
          <p:cNvGrpSpPr/>
          <p:nvPr/>
        </p:nvGrpSpPr>
        <p:grpSpPr>
          <a:xfrm>
            <a:off x="4381074" y="4159356"/>
            <a:ext cx="2175129" cy="926683"/>
            <a:chOff x="7610400" y="4520629"/>
            <a:chExt cx="2468548" cy="106335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1745AA5-AAAC-4831-9695-294BF4597084}"/>
                </a:ext>
              </a:extLst>
            </p:cNvPr>
            <p:cNvSpPr/>
            <p:nvPr/>
          </p:nvSpPr>
          <p:spPr>
            <a:xfrm>
              <a:off x="7610400" y="4520629"/>
              <a:ext cx="2468548" cy="106335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picture containing object, clock, drawing&#10;&#10;Description automatically generated">
              <a:extLst>
                <a:ext uri="{FF2B5EF4-FFF2-40B4-BE49-F238E27FC236}">
                  <a16:creationId xmlns:a16="http://schemas.microsoft.com/office/drawing/2014/main" id="{C5C7C1F6-6AD5-4F0B-AD91-3DA6EF29A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400" y="4560208"/>
              <a:ext cx="2286000" cy="927652"/>
            </a:xfrm>
            <a:prstGeom prst="rect">
              <a:avLst/>
            </a:prstGeom>
          </p:spPr>
        </p:pic>
      </p:grp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AD2584-DFB0-4FBC-8055-DD1729AEC4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4" y="2631050"/>
            <a:ext cx="2511328" cy="97662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5C2A69-B5CA-46A0-B1D4-4653EBA182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32" y="5483412"/>
            <a:ext cx="1741439" cy="799694"/>
          </a:xfrm>
          <a:prstGeom prst="rect">
            <a:avLst/>
          </a:prstGeom>
        </p:spPr>
      </p:pic>
      <p:pic>
        <p:nvPicPr>
          <p:cNvPr id="6" name="Picture 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9622EDD-0850-4F8B-BA72-12F02D818E4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93" y="5626208"/>
            <a:ext cx="2688255" cy="51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12DA1-D348-41EC-828F-62C4BA981B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" y="1178229"/>
            <a:ext cx="1824142" cy="923331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F15052D0-7963-44FE-ACA0-86F33C6F12CB}"/>
              </a:ext>
            </a:extLst>
          </p:cNvPr>
          <p:cNvSpPr txBox="1">
            <a:spLocks/>
          </p:cNvSpPr>
          <p:nvPr/>
        </p:nvSpPr>
        <p:spPr>
          <a:xfrm>
            <a:off x="520959" y="77534"/>
            <a:ext cx="10934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CB6"/>
                </a:solidFill>
                <a:effectLst/>
                <a:uLnTx/>
                <a:uFillTx/>
              </a:rPr>
              <a:t>YEN Core Partners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E837BF6E-9AB1-4890-82F7-69CFC6EE5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16" y="6321939"/>
            <a:ext cx="2743200" cy="365125"/>
          </a:xfrm>
        </p:spPr>
        <p:txBody>
          <a:bodyPr/>
          <a:lstStyle/>
          <a:p>
            <a:fld id="{F2FA1645-738B-4807-B976-7002843DA8B2}" type="slidenum">
              <a:rPr lang="en-US" sz="1600" smtClean="0">
                <a:latin typeface="+mj-lt"/>
              </a:rPr>
              <a:t>10</a:t>
            </a:fld>
            <a:endParaRPr lang="en-US" sz="1600" dirty="0">
              <a:latin typeface="+mj-lt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CEEA18F-1184-4D91-B41C-011E83D04F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480" y="239292"/>
            <a:ext cx="394936" cy="394936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2DFABB-9379-1720-A6CF-A1051CE207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00" y="2529193"/>
            <a:ext cx="1085922" cy="1078484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718617D7-1DA3-2883-87C2-37C0B2E006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81" y="4712475"/>
            <a:ext cx="1129261" cy="1133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picture containing outdoor, tree, person, smiling&#10;&#10;Description automatically generated">
            <a:extLst>
              <a:ext uri="{FF2B5EF4-FFF2-40B4-BE49-F238E27FC236}">
                <a16:creationId xmlns:a16="http://schemas.microsoft.com/office/drawing/2014/main" id="{4C1B04C4-D20E-5DFA-5A25-96B0C337A8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54" y="4783508"/>
            <a:ext cx="1133856" cy="1062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BB66C5C9-3C94-57F7-526A-B4A8F8FE70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86" y="2877470"/>
            <a:ext cx="1133856" cy="1168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23EAAE7-72E8-342D-C55F-55012507EC88}"/>
              </a:ext>
            </a:extLst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86" y="1178229"/>
            <a:ext cx="1133856" cy="1133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2CD875EB-DE52-9120-BA2B-C3728E34B0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24" y="1170560"/>
            <a:ext cx="1136516" cy="1136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 descr="A picture containing person, tree, outdoor, person&#10;&#10;Description automatically generated">
            <a:extLst>
              <a:ext uri="{FF2B5EF4-FFF2-40B4-BE49-F238E27FC236}">
                <a16:creationId xmlns:a16="http://schemas.microsoft.com/office/drawing/2014/main" id="{133A84D1-7F44-4E67-4213-8DFC04F5BD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05" y="2923737"/>
            <a:ext cx="1133856" cy="1133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39BACFF8-F75C-8250-C63B-A2445F133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75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2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79"/>
    </mc:Choice>
    <mc:Fallback>
      <p:transition spd="slow" advTm="6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824056-CB52-4CD3-9967-9CF5260EF28A}"/>
              </a:ext>
            </a:extLst>
          </p:cNvPr>
          <p:cNvSpPr/>
          <p:nvPr/>
        </p:nvSpPr>
        <p:spPr>
          <a:xfrm>
            <a:off x="5486400" y="688258"/>
            <a:ext cx="2839749" cy="1474839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3C011E-1284-4561-B9F7-CC0157E8A251}"/>
              </a:ext>
            </a:extLst>
          </p:cNvPr>
          <p:cNvSpPr/>
          <p:nvPr/>
        </p:nvSpPr>
        <p:spPr>
          <a:xfrm>
            <a:off x="9016181" y="688258"/>
            <a:ext cx="2739814" cy="1582994"/>
          </a:xfrm>
          <a:prstGeom prst="rect">
            <a:avLst/>
          </a:prstGeom>
          <a:solidFill>
            <a:srgbClr val="5E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CFF56-06F4-4C0A-8E33-C9102D50741F}"/>
              </a:ext>
            </a:extLst>
          </p:cNvPr>
          <p:cNvSpPr/>
          <p:nvPr/>
        </p:nvSpPr>
        <p:spPr>
          <a:xfrm>
            <a:off x="5727290" y="3829665"/>
            <a:ext cx="2664863" cy="1582994"/>
          </a:xfrm>
          <a:prstGeom prst="rect">
            <a:avLst/>
          </a:prstGeom>
          <a:solidFill>
            <a:srgbClr val="5EC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697592-FCD0-4E6C-9F3C-904E3CEC2098}"/>
              </a:ext>
            </a:extLst>
          </p:cNvPr>
          <p:cNvSpPr/>
          <p:nvPr/>
        </p:nvSpPr>
        <p:spPr>
          <a:xfrm>
            <a:off x="9016181" y="3883742"/>
            <a:ext cx="2340077" cy="1474839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DFA7ACE0-4EE2-4183-96ED-36908170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364" y="483615"/>
            <a:ext cx="2631358" cy="2631358"/>
          </a:xfrm>
          <a:prstGeom prst="rect">
            <a:avLst/>
          </a:prstGeom>
        </p:spPr>
      </p:pic>
      <p:pic>
        <p:nvPicPr>
          <p:cNvPr id="14" name="Picture 13" descr="A picture containing text, clipart, light&#10;&#10;Description automatically generated">
            <a:extLst>
              <a:ext uri="{FF2B5EF4-FFF2-40B4-BE49-F238E27FC236}">
                <a16:creationId xmlns:a16="http://schemas.microsoft.com/office/drawing/2014/main" id="{E3F44B74-6EF5-4CD9-A054-3D154D67F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367" y="1005349"/>
            <a:ext cx="3114122" cy="1265903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0E0C0245-FA36-4B47-B770-02A08D4E3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310" y="3883742"/>
            <a:ext cx="2517058" cy="251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387062-348D-4FF1-8195-A47CA4FDFB0D}"/>
              </a:ext>
            </a:extLst>
          </p:cNvPr>
          <p:cNvSpPr txBox="1"/>
          <p:nvPr/>
        </p:nvSpPr>
        <p:spPr>
          <a:xfrm>
            <a:off x="314632" y="482129"/>
            <a:ext cx="424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CB6"/>
                </a:solidFill>
                <a:effectLst/>
                <a:uLnTx/>
                <a:uFillTx/>
                <a:latin typeface="Nunito ExtraBold" pitchFamily="2" charset="0"/>
              </a:rPr>
              <a:t>Innovator Teams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4A21BAB-5D74-4E70-B4E2-C4EB50A6E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5753" y="4345072"/>
            <a:ext cx="3222277" cy="1350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29D36A-1ADD-5BC8-2EC4-AFAC96DD2B9A}"/>
              </a:ext>
            </a:extLst>
          </p:cNvPr>
          <p:cNvSpPr txBox="1"/>
          <p:nvPr/>
        </p:nvSpPr>
        <p:spPr>
          <a:xfrm>
            <a:off x="314632" y="1473958"/>
            <a:ext cx="462297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Michigan Organization on Adolescent Sexual Health: The YAC Collective</a:t>
            </a:r>
          </a:p>
          <a:p>
            <a:endParaRPr lang="en-US" sz="2200" dirty="0"/>
          </a:p>
          <a:p>
            <a:r>
              <a:rPr lang="en-US" sz="2200" dirty="0" err="1"/>
              <a:t>Novelly</a:t>
            </a:r>
            <a:r>
              <a:rPr lang="en-US" sz="2200" dirty="0"/>
              <a:t>: Speak! Leadership Academy</a:t>
            </a:r>
          </a:p>
          <a:p>
            <a:endParaRPr lang="en-US" sz="2200" dirty="0"/>
          </a:p>
          <a:p>
            <a:r>
              <a:rPr lang="en-US" sz="2200" dirty="0"/>
              <a:t>National Health Foundation: Be A STAR</a:t>
            </a:r>
          </a:p>
          <a:p>
            <a:endParaRPr lang="en-US" sz="2200" dirty="0"/>
          </a:p>
          <a:p>
            <a:r>
              <a:rPr lang="en-US" sz="2200" dirty="0"/>
              <a:t>Teen Health Mississippi: Mind Elevation (ME.) Project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7EE5E561-630F-B19E-2D26-8256A66F8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276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4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94"/>
    </mc:Choice>
    <mc:Fallback>
      <p:transition spd="slow" advTm="15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4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72D06C-021A-4ED8-926D-33E5EB09B19E}"/>
              </a:ext>
            </a:extLst>
          </p:cNvPr>
          <p:cNvSpPr txBox="1"/>
          <p:nvPr/>
        </p:nvSpPr>
        <p:spPr>
          <a:xfrm>
            <a:off x="604283" y="436760"/>
            <a:ext cx="4349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Nunito ExtraBold" pitchFamily="2" charset="0"/>
              </a:rPr>
              <a:t>Learning Agenda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FAD1F-6EF5-436E-B200-E7E02AA5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273" y="6322368"/>
            <a:ext cx="2743200" cy="365125"/>
          </a:xfrm>
        </p:spPr>
        <p:txBody>
          <a:bodyPr/>
          <a:lstStyle/>
          <a:p>
            <a:fld id="{F2FA1645-738B-4807-B976-7002843DA8B2}" type="slidenum">
              <a:rPr lang="en-US" sz="1600" smtClean="0">
                <a:latin typeface="+mj-lt"/>
              </a:rPr>
              <a:t>12</a:t>
            </a:fld>
            <a:endParaRPr lang="en-US" sz="1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62466E-54A0-4BA1-BDA0-9B46DD30246B}"/>
              </a:ext>
            </a:extLst>
          </p:cNvPr>
          <p:cNvSpPr txBox="1"/>
          <p:nvPr/>
        </p:nvSpPr>
        <p:spPr>
          <a:xfrm>
            <a:off x="597626" y="1250594"/>
            <a:ext cx="641772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chemeClr val="accent2"/>
              </a:buClr>
              <a:buSzPct val="115000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ilroy" panose="00000500000000000000" pitchFamily="50" charset="0"/>
              </a:rPr>
              <a:t>For our priority youth:</a:t>
            </a:r>
          </a:p>
          <a:p>
            <a:pPr marL="342900" indent="-342900">
              <a:spcBef>
                <a:spcPts val="12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ilroy" panose="00000500000000000000" pitchFamily="50" charset="0"/>
              </a:rPr>
              <a:t>What is the framework for meaningful youth engagement?</a:t>
            </a:r>
          </a:p>
          <a:p>
            <a:pPr marL="342900" indent="-342900">
              <a:spcBef>
                <a:spcPts val="12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ilroy" panose="00000500000000000000" pitchFamily="50" charset="0"/>
              </a:rPr>
              <a:t>What are the barriers and facilitators to meaningfully engage youth?</a:t>
            </a:r>
          </a:p>
          <a:p>
            <a:pPr marL="342900" indent="-342900">
              <a:spcBef>
                <a:spcPts val="12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ilroy" panose="00000500000000000000" pitchFamily="50" charset="0"/>
              </a:rPr>
              <a:t>What are the most promising practices to meaningfully engage youth?</a:t>
            </a:r>
          </a:p>
          <a:p>
            <a:pPr marL="342900" indent="-342900">
              <a:spcBef>
                <a:spcPts val="12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ilroy" panose="00000500000000000000" pitchFamily="50" charset="0"/>
              </a:rPr>
              <a:t>What are best practices for adults and organizations to give voice to and share power with youth?</a:t>
            </a:r>
          </a:p>
          <a:p>
            <a:pPr marL="342900" indent="-342900">
              <a:spcBef>
                <a:spcPts val="1200"/>
              </a:spcBef>
              <a:buClr>
                <a:schemeClr val="accent2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Gilroy" panose="00000500000000000000" pitchFamily="50" charset="0"/>
              </a:rPr>
              <a:t>How do we measure meaningful youth engagement?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CE9865C-AE81-4D2F-9EE4-F595680A1CE2}"/>
              </a:ext>
            </a:extLst>
          </p:cNvPr>
          <p:cNvSpPr/>
          <p:nvPr/>
        </p:nvSpPr>
        <p:spPr>
          <a:xfrm>
            <a:off x="7015351" y="-1334958"/>
            <a:ext cx="5768935" cy="5768935"/>
          </a:xfrm>
          <a:prstGeom prst="ellipse">
            <a:avLst/>
          </a:prstGeom>
          <a:gradFill>
            <a:gsLst>
              <a:gs pos="84000">
                <a:srgbClr val="53C7CC"/>
              </a:gs>
              <a:gs pos="17000">
                <a:schemeClr val="accent1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25702A-81CA-4905-BA94-7FE0D60101E2}"/>
              </a:ext>
            </a:extLst>
          </p:cNvPr>
          <p:cNvSpPr txBox="1"/>
          <p:nvPr/>
        </p:nvSpPr>
        <p:spPr>
          <a:xfrm>
            <a:off x="7850406" y="436760"/>
            <a:ext cx="252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roy ExtraBold" panose="00000900000000000000" pitchFamily="50" charset="0"/>
              </a:rPr>
              <a:t>Priority Youth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90DDB1-7D35-420C-B56F-4B988881EB41}"/>
              </a:ext>
            </a:extLst>
          </p:cNvPr>
          <p:cNvSpPr txBox="1"/>
          <p:nvPr/>
        </p:nvSpPr>
        <p:spPr>
          <a:xfrm>
            <a:off x="8038532" y="1101872"/>
            <a:ext cx="4007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roy" panose="00000500000000000000" pitchFamily="50" charset="0"/>
              </a:rPr>
              <a:t>LGBT and queer BIPOC youth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roy" panose="00000500000000000000" pitchFamily="50" charset="0"/>
              </a:rPr>
              <a:t>Straight, cisgender BIPOC young men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roy" panose="00000500000000000000" pitchFamily="50" charset="0"/>
              </a:rPr>
              <a:t>Youth living in rural communities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FDB8A53-74F6-45FD-B304-0FB3DC427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818" y="3216264"/>
            <a:ext cx="1910196" cy="1914269"/>
          </a:xfrm>
          <a:prstGeom prst="rect">
            <a:avLst/>
          </a:prstGeom>
        </p:spPr>
      </p:pic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07B56DE3-C032-83B8-AE8B-DFE0A5965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66" y="26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87"/>
    </mc:Choice>
    <mc:Fallback>
      <p:transition spd="slow" advTm="58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FD9FD-E6E8-AA67-1850-8B39A8EFD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2288" y="5728233"/>
            <a:ext cx="2527359" cy="960122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11DA5-BAA2-DE99-D12F-EE98A54371D5}"/>
              </a:ext>
            </a:extLst>
          </p:cNvPr>
          <p:cNvSpPr txBox="1"/>
          <p:nvPr/>
        </p:nvSpPr>
        <p:spPr>
          <a:xfrm>
            <a:off x="2881884" y="1921574"/>
            <a:ext cx="6126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53C7CC"/>
                </a:solidFill>
                <a:latin typeface="Nunito ExtraBold" pitchFamily="2" charset="0"/>
              </a:rPr>
              <a:t>Azzia Roberts, MPH, CHES</a:t>
            </a:r>
          </a:p>
          <a:p>
            <a:pPr algn="ctr"/>
            <a:r>
              <a:rPr lang="en-US" sz="2800" dirty="0">
                <a:solidFill>
                  <a:srgbClr val="53C7CC"/>
                </a:solidFill>
                <a:latin typeface="Nunito ExtraBold" pitchFamily="2" charset="0"/>
              </a:rPr>
              <a:t>YEN Learning &amp; Engagement Specialist, ETR</a:t>
            </a:r>
          </a:p>
          <a:p>
            <a:pPr algn="ctr"/>
            <a:r>
              <a:rPr lang="en-US" sz="2800" dirty="0">
                <a:solidFill>
                  <a:srgbClr val="53C7CC"/>
                </a:solidFill>
                <a:latin typeface="Nunito ExtraBold" pitchFamily="2" charset="0"/>
              </a:rPr>
              <a:t>Azzia.Roberts@etr.org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06C86-CAB0-893F-2C88-C172110A6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417" y="4872202"/>
            <a:ext cx="356935" cy="35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3456D-EAB1-254B-50BC-14062BF48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482" y="5308569"/>
            <a:ext cx="356935" cy="35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6B990-844F-277D-768D-B9A2A2414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781" y="5696869"/>
            <a:ext cx="294206" cy="294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7E5D49-CFFD-0ACA-E4D5-2B1644D0AE5D}"/>
              </a:ext>
            </a:extLst>
          </p:cNvPr>
          <p:cNvSpPr txBox="1"/>
          <p:nvPr/>
        </p:nvSpPr>
        <p:spPr>
          <a:xfrm>
            <a:off x="3736848" y="4242816"/>
            <a:ext cx="47183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3C7CC"/>
                </a:solidFill>
                <a:latin typeface="Nunito ExtraBold" pitchFamily="2" charset="0"/>
              </a:rPr>
              <a:t>Connect with us!</a:t>
            </a:r>
          </a:p>
          <a:p>
            <a:pPr algn="ctr"/>
            <a:r>
              <a:rPr lang="en-US" dirty="0">
                <a:solidFill>
                  <a:srgbClr val="53C7CC"/>
                </a:solidFill>
                <a:latin typeface="Nunito ExtraBold" pitchFamily="2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53C7CC"/>
                </a:solidFill>
                <a:latin typeface="Nunito ExtraBold" pitchFamily="2" charset="0"/>
              </a:rPr>
              <a:t>ETR</a:t>
            </a:r>
          </a:p>
          <a:p>
            <a:pPr algn="ctr"/>
            <a:r>
              <a:rPr lang="en-US" sz="2400" dirty="0" err="1">
                <a:solidFill>
                  <a:srgbClr val="53C7CC"/>
                </a:solidFill>
                <a:latin typeface="Nunito ExtraBold" pitchFamily="2" charset="0"/>
              </a:rPr>
              <a:t>ETR_Org</a:t>
            </a:r>
            <a:endParaRPr lang="en-US" sz="2400" dirty="0">
              <a:solidFill>
                <a:srgbClr val="53C7CC"/>
              </a:solidFill>
              <a:latin typeface="Nunito ExtraBold" pitchFamily="2" charset="0"/>
            </a:endParaRPr>
          </a:p>
          <a:p>
            <a:pPr algn="ctr"/>
            <a:r>
              <a:rPr lang="en-US" sz="2400" dirty="0">
                <a:solidFill>
                  <a:srgbClr val="53C7CC"/>
                </a:solidFill>
                <a:latin typeface="Nunito ExtraBold" pitchFamily="2" charset="0"/>
              </a:rPr>
              <a:t>ETR</a:t>
            </a:r>
          </a:p>
          <a:p>
            <a:pPr algn="ctr"/>
            <a:r>
              <a:rPr lang="en-US" sz="2400" dirty="0">
                <a:solidFill>
                  <a:srgbClr val="53C7CC"/>
                </a:solidFill>
                <a:latin typeface="Nunito ExtraBold" pitchFamily="2" charset="0"/>
              </a:rPr>
              <a:t>ETR.org/YEN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A099AE-3120-B194-5862-F4FB200AE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3548" y="5991075"/>
            <a:ext cx="367331" cy="367331"/>
          </a:xfrm>
          <a:prstGeom prst="rect">
            <a:avLst/>
          </a:prstGeom>
        </p:spPr>
      </p:pic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id="{D8ECAB6A-403F-CD23-1A89-CF3766A32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2715" y="12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6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54"/>
    </mc:Choice>
    <mc:Fallback>
      <p:transition spd="slow" advTm="2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15F4-B374-41AD-B804-0E4021567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3B8CC"/>
                </a:solidFill>
                <a:latin typeface="+mj-lt"/>
              </a:rPr>
              <a:t>Tier 2 Innovation and Impact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9094-FFD3-40DD-B2CD-DE5E4D700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62067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rgbClr val="43B8CC"/>
                </a:solidFill>
                <a:latin typeface="Nunito SemiBold" panose="020B0604020202020204" pitchFamily="2" charset="0"/>
              </a:rPr>
              <a:t>Funder</a:t>
            </a:r>
            <a:r>
              <a:rPr lang="en-US" dirty="0">
                <a:latin typeface="Nunito SemiBold" panose="020B0604020202020204" pitchFamily="2" charset="0"/>
              </a:rPr>
              <a:t>: Office of Population Affairs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rgbClr val="43B8CC"/>
                </a:solidFill>
                <a:latin typeface="Nunito SemiBold" panose="020B0604020202020204" pitchFamily="2" charset="0"/>
              </a:rPr>
              <a:t>Grant Progr</a:t>
            </a:r>
            <a:r>
              <a:rPr lang="en-US" dirty="0">
                <a:solidFill>
                  <a:srgbClr val="53C7CC"/>
                </a:solidFill>
                <a:latin typeface="Nunito SemiBold" panose="020B0604020202020204" pitchFamily="2" charset="0"/>
              </a:rPr>
              <a:t>am</a:t>
            </a:r>
            <a:r>
              <a:rPr lang="en-US" dirty="0">
                <a:latin typeface="Nunito SemiBold" panose="020B0604020202020204" pitchFamily="2" charset="0"/>
              </a:rPr>
              <a:t>: Teen Pregnancy Prevention Program (TPP)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rgbClr val="43B8CC"/>
                </a:solidFill>
                <a:latin typeface="Nunito SemiBold" panose="020B0604020202020204" pitchFamily="2" charset="0"/>
              </a:rPr>
              <a:t>Funding Goal</a:t>
            </a:r>
            <a:r>
              <a:rPr lang="en-US" dirty="0">
                <a:latin typeface="Nunito SemiBold" panose="020B0604020202020204" pitchFamily="2" charset="0"/>
              </a:rPr>
              <a:t>: Thirteen grantees will establish, fund, coordinate, and support a multidisciplinary network of partners to develop and test innovative interventions in seven key priority areas and will disseminate those interventions that demonstrate effectiveness.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rgbClr val="43B8CC"/>
                </a:solidFill>
                <a:latin typeface="Nunito SemiBold" panose="020B0604020202020204" pitchFamily="2" charset="0"/>
              </a:rPr>
              <a:t>Project Period</a:t>
            </a:r>
            <a:r>
              <a:rPr lang="en-US" dirty="0">
                <a:latin typeface="Nunito SemiBold" panose="020B0604020202020204" pitchFamily="2" charset="0"/>
              </a:rPr>
              <a:t>: July 2020 - July 2023</a:t>
            </a:r>
          </a:p>
          <a:p>
            <a:pPr marL="0" indent="0">
              <a:spcBef>
                <a:spcPts val="1800"/>
              </a:spcBef>
              <a:buNone/>
            </a:pPr>
            <a:endParaRPr lang="en-US" dirty="0">
              <a:latin typeface="Nunito SemiBold" panose="020B0604020202020204" pitchFamily="2" charset="0"/>
            </a:endParaRPr>
          </a:p>
          <a:p>
            <a:pPr marL="0" indent="0">
              <a:spcBef>
                <a:spcPts val="1800"/>
              </a:spcBef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CE6815-C51B-4807-80D9-381C9FBB139E}"/>
              </a:ext>
            </a:extLst>
          </p:cNvPr>
          <p:cNvSpPr txBox="1">
            <a:spLocks/>
          </p:cNvSpPr>
          <p:nvPr/>
        </p:nvSpPr>
        <p:spPr>
          <a:xfrm>
            <a:off x="6350391" y="1690688"/>
            <a:ext cx="51265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8F463594-A6D1-7913-87C9-618E53DA8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99" y="184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88"/>
    </mc:Choice>
    <mc:Fallback>
      <p:transition spd="slow" advTm="2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6FEC3-EE02-46E5-98FA-CA4E48FF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/>
          <a:lstStyle/>
          <a:p>
            <a:r>
              <a:rPr lang="en-US" dirty="0">
                <a:solidFill>
                  <a:srgbClr val="43B8CC"/>
                </a:solidFill>
                <a:latin typeface="Nunito ExtraBold" pitchFamily="2" charset="0"/>
              </a:rPr>
              <a:t>Environmental Scan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CEF51E-0995-4482-B464-E58CAEC25C2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95437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"/>
              <a:ea typeface="+mn-ea"/>
              <a:cs typeface="+mn-cs"/>
              <a:sym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8A06F8-0134-490D-9217-B4557D339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5486401" cy="4486275"/>
          </a:xfrm>
        </p:spPr>
        <p:txBody>
          <a:bodyPr>
            <a:normAutofit/>
          </a:bodyPr>
          <a:lstStyle/>
          <a:p>
            <a:pPr marL="0" indent="0">
              <a:buClr>
                <a:srgbClr val="009CB6"/>
              </a:buClr>
              <a:buNone/>
            </a:pPr>
            <a:r>
              <a:rPr lang="en-US" sz="3200" dirty="0">
                <a:solidFill>
                  <a:schemeClr val="accent4"/>
                </a:solidFill>
              </a:rPr>
              <a:t>Goal:</a:t>
            </a:r>
          </a:p>
          <a:p>
            <a:pPr marL="0" indent="0">
              <a:buClr>
                <a:srgbClr val="009CB6"/>
              </a:buClr>
              <a:buNone/>
            </a:pPr>
            <a:r>
              <a:rPr lang="en-US" sz="3200" dirty="0"/>
              <a:t>To understand the overall context, current research, needs and resources related to </a:t>
            </a:r>
            <a:r>
              <a:rPr lang="en-US" sz="3200" u="sng" dirty="0"/>
              <a:t>youth engagement in sexual and reproductive health</a:t>
            </a:r>
          </a:p>
          <a:p>
            <a:pPr marL="0" indent="0">
              <a:buClr>
                <a:srgbClr val="009CB6"/>
              </a:buClr>
              <a:buNone/>
            </a:pPr>
            <a:endParaRPr lang="en-US" sz="3200" dirty="0"/>
          </a:p>
          <a:p>
            <a:pPr marL="514350" indent="-514350">
              <a:buClr>
                <a:srgbClr val="009CB6"/>
              </a:buClr>
              <a:buFont typeface="+mj-lt"/>
              <a:buAutoNum type="arabicPeriod"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ECC5FC-6161-485D-94A8-5F42D3A01AF0}"/>
              </a:ext>
            </a:extLst>
          </p:cNvPr>
          <p:cNvSpPr txBox="1">
            <a:spLocks/>
          </p:cNvSpPr>
          <p:nvPr/>
        </p:nvSpPr>
        <p:spPr>
          <a:xfrm>
            <a:off x="6819899" y="1690688"/>
            <a:ext cx="49530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CB6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Primary Questions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What is youth engagement?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What strategies and interventions exist?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What are the greatest needs and opportunities for innovation?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9CB6"/>
              </a:solidFill>
              <a:effectLst/>
              <a:uLnTx/>
              <a:uFillTx/>
              <a:latin typeface="Gilroy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CB6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Methods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Review of peer reviewed and grey literature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Interviews with stakeholders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"/>
              <a:ea typeface="+mn-ea"/>
              <a:cs typeface="+mn-cs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"/>
              <a:ea typeface="+mn-ea"/>
              <a:cs typeface="+mn-cs"/>
              <a:sym typeface="Arial"/>
            </a:endParaRP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14D0916D-E62B-285E-E78F-A93EC9FFA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13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02"/>
    </mc:Choice>
    <mc:Fallback>
      <p:transition spd="slow" advTm="53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CEF51E-0995-4482-B464-E58CAEC25C2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95437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"/>
              <a:ea typeface="+mn-ea"/>
              <a:cs typeface="+mn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DF55D2-520B-4F66-85D8-540AB327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12" y="297656"/>
            <a:ext cx="109347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3B8CC"/>
                </a:solidFill>
                <a:latin typeface="Nunito ExtraBold" pitchFamily="2" charset="0"/>
              </a:rPr>
              <a:t>What are the greatest needs?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26A80-AA3E-4244-A3B2-B315B43A2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77" y="1623219"/>
            <a:ext cx="5451423" cy="4351338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4"/>
              </a:buClr>
            </a:pPr>
            <a:r>
              <a:rPr lang="en-US" dirty="0"/>
              <a:t>Sustainability of YE</a:t>
            </a:r>
          </a:p>
          <a:p>
            <a:pPr>
              <a:buClr>
                <a:schemeClr val="accent4"/>
              </a:buClr>
            </a:pPr>
            <a:r>
              <a:rPr lang="en-US" dirty="0"/>
              <a:t>Equitable access to technology</a:t>
            </a:r>
          </a:p>
          <a:p>
            <a:pPr>
              <a:buClr>
                <a:schemeClr val="accent4"/>
              </a:buClr>
            </a:pPr>
            <a:r>
              <a:rPr lang="en-US" dirty="0"/>
              <a:t>Connections to community and other youth</a:t>
            </a:r>
          </a:p>
          <a:p>
            <a:pPr>
              <a:buClr>
                <a:schemeClr val="accent4"/>
              </a:buClr>
            </a:pPr>
            <a:r>
              <a:rPr lang="en-US" dirty="0"/>
              <a:t>Explicit acknowledgment of racial and social justice</a:t>
            </a:r>
          </a:p>
          <a:p>
            <a:pPr>
              <a:buClr>
                <a:schemeClr val="accent4"/>
              </a:buClr>
            </a:pPr>
            <a:r>
              <a:rPr lang="en-US" dirty="0"/>
              <a:t>Affirming spaces</a:t>
            </a:r>
          </a:p>
          <a:p>
            <a:pPr>
              <a:buClr>
                <a:schemeClr val="accent4"/>
              </a:buClr>
            </a:pPr>
            <a:r>
              <a:rPr lang="en-US" dirty="0"/>
              <a:t>COVID-related challenges</a:t>
            </a:r>
          </a:p>
          <a:p>
            <a:pPr>
              <a:buClr>
                <a:schemeClr val="accent4"/>
              </a:buClr>
            </a:pPr>
            <a:r>
              <a:rPr lang="en-US" dirty="0"/>
              <a:t>Ensuring right adult facilitators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763EE-BDD3-4999-A12B-C2A42BF3026C}"/>
              </a:ext>
            </a:extLst>
          </p:cNvPr>
          <p:cNvSpPr txBox="1">
            <a:spLocks/>
          </p:cNvSpPr>
          <p:nvPr/>
        </p:nvSpPr>
        <p:spPr>
          <a:xfrm>
            <a:off x="6289622" y="1623219"/>
            <a:ext cx="54514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Strategies for engaging: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LGBTQ youth, particularly queer youth of color and queer men of color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Heterosexual, cisgender young men, particularly young Black men and young men of color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CB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"/>
                <a:ea typeface="+mn-ea"/>
                <a:cs typeface="+mn-cs"/>
                <a:sym typeface="Arial"/>
              </a:rPr>
              <a:t>Youth living in rural communities, particularly Latinx youth</a:t>
            </a:r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17EC71CA-3D5E-3F09-FCF0-81B2503A8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777" y="95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5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70"/>
    </mc:Choice>
    <mc:Fallback>
      <p:transition spd="slow" advTm="11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6970E1-A932-A25E-2C85-6E515609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A1645-738B-4807-B976-7002843DA8B2}" type="slidenum">
              <a:rPr lang="en-US" smtClean="0"/>
              <a:t>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51402C-3D15-D616-43D1-5B35F436A486}"/>
              </a:ext>
            </a:extLst>
          </p:cNvPr>
          <p:cNvSpPr txBox="1">
            <a:spLocks/>
          </p:cNvSpPr>
          <p:nvPr/>
        </p:nvSpPr>
        <p:spPr>
          <a:xfrm>
            <a:off x="520959" y="77534"/>
            <a:ext cx="10934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CB6"/>
                </a:solidFill>
                <a:effectLst/>
                <a:uLnTx/>
                <a:uFillTx/>
              </a:rPr>
              <a:t>Meaningful youth engagement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2B986-8996-A02F-43C0-4B22D7108BDB}"/>
              </a:ext>
            </a:extLst>
          </p:cNvPr>
          <p:cNvSpPr txBox="1"/>
          <p:nvPr/>
        </p:nvSpPr>
        <p:spPr>
          <a:xfrm>
            <a:off x="520959" y="1000263"/>
            <a:ext cx="1082215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An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inclusive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,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intentional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, and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mutually respectful partnership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between youth and adults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Power is shared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Young people are valued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​ and treated as experts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Young peoples’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ideas, perspectives, skills, and strengths 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are integrated into </a:t>
            </a:r>
            <a:r>
              <a:rPr lang="en-US" sz="3200" b="1" dirty="0">
                <a:solidFill>
                  <a:srgbClr val="43B8CC"/>
                </a:solidFill>
                <a:latin typeface="Gilroy" panose="00000500000000000000" pitchFamily="50" charset="0"/>
              </a:rPr>
              <a:t>d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esign, delivery, and evaluation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Young people contribute to changes that affect their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lives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, and their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communities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,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countries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, and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world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​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Sharing of expertise is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multi-directional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 and </a:t>
            </a:r>
            <a:r>
              <a:rPr lang="en-US" sz="3200" b="1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inter-generational</a:t>
            </a:r>
            <a:r>
              <a:rPr lang="en-US" sz="3200" b="0" i="0" u="none" strike="noStrike" dirty="0">
                <a:solidFill>
                  <a:srgbClr val="43B8CC"/>
                </a:solidFill>
                <a:effectLst/>
                <a:latin typeface="Gilroy" panose="00000500000000000000" pitchFamily="50" charset="0"/>
              </a:rPr>
              <a:t>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Gilroy" panose="00000500000000000000" pitchFamily="50" charset="0"/>
              </a:rPr>
              <a:t>​</a:t>
            </a:r>
            <a:endParaRPr lang="en-US" sz="3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B10F7DDB-FD2C-2287-98C1-B67C81E50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741" y="43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1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01"/>
    </mc:Choice>
    <mc:Fallback>
      <p:transition spd="slow" advTm="48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D4207D-2CAD-4389-B178-CFD0FDE5F7A8}"/>
              </a:ext>
            </a:extLst>
          </p:cNvPr>
          <p:cNvSpPr txBox="1">
            <a:spLocks/>
          </p:cNvSpPr>
          <p:nvPr/>
        </p:nvSpPr>
        <p:spPr>
          <a:xfrm>
            <a:off x="555435" y="46427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unito ExtraBold" pitchFamily="2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43B8CC"/>
                </a:solidFill>
                <a:latin typeface="+mj-lt"/>
              </a:rPr>
              <a:t>YEN Vision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FC507A-6913-4D50-88AB-547B6EF9DADF}"/>
              </a:ext>
            </a:extLst>
          </p:cNvPr>
          <p:cNvSpPr txBox="1">
            <a:spLocks/>
          </p:cNvSpPr>
          <p:nvPr/>
        </p:nvSpPr>
        <p:spPr>
          <a:xfrm>
            <a:off x="672687" y="2386330"/>
            <a:ext cx="10885646" cy="33395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3200" dirty="0">
                <a:latin typeface="Gilroy" panose="00000500000000000000" pitchFamily="50" charset="0"/>
              </a:rPr>
              <a:t>We envision all young people have the ability and opportunity to be meaningfully and equitably engaged in the programs, policies, and systems that affect their lives and their communities. 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2D6ECAD-B54E-48BA-A91B-F1B4CCD46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333" y="278311"/>
            <a:ext cx="371140" cy="371931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3ADF156B-0297-46CA-A338-1E068AC1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273" y="6322368"/>
            <a:ext cx="2743200" cy="365125"/>
          </a:xfrm>
        </p:spPr>
        <p:txBody>
          <a:bodyPr/>
          <a:lstStyle/>
          <a:p>
            <a:fld id="{F2FA1645-738B-4807-B976-7002843DA8B2}" type="slidenum">
              <a:rPr lang="en-US" sz="1600" smtClean="0">
                <a:latin typeface="+mj-lt"/>
              </a:rPr>
              <a:t>6</a:t>
            </a:fld>
            <a:endParaRPr lang="en-US" sz="1600" dirty="0">
              <a:latin typeface="+mj-lt"/>
            </a:endParaRPr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7CB41E57-37F6-3B79-C64C-79B5B3D84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37" y="40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7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7"/>
    </mc:Choice>
    <mc:Fallback>
      <p:transition spd="slow" advTm="2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15F4-B374-41AD-B804-0E4021567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92" y="1531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43B8CC"/>
                </a:solidFill>
                <a:latin typeface="Nunito ExtraBold" pitchFamily="2" charset="0"/>
              </a:rPr>
              <a:t>YEN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9094-FFD3-40DD-B2CD-DE5E4D700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92" y="1399592"/>
            <a:ext cx="9543757" cy="509328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rgbClr val="041E42"/>
                </a:solidFill>
              </a:rPr>
              <a:t>To strengthen meaningful and equitable engagement in sexual health programs, policies, and systems that affect young peoples' lives and their communities, especially among young people who experience systemic marginalization or discrimination.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solidFill>
                  <a:srgbClr val="041E42"/>
                </a:solidFill>
              </a:rPr>
              <a:t>To make a measurable impact on the youth engagement priority area, the YEN will: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/>
              <a:t>Strengthen the number &amp; coordination of partners committed to meaningfully engaging youth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800" dirty="0"/>
              <a:t>Increase understanding of practices that meaningfully engage and give voice to youth in sexual health programs</a:t>
            </a:r>
          </a:p>
          <a:p>
            <a:pPr marL="0" indent="0">
              <a:spcBef>
                <a:spcPts val="1800"/>
              </a:spcBef>
              <a:buNone/>
            </a:pPr>
            <a:endParaRPr lang="en-US" dirty="0">
              <a:solidFill>
                <a:srgbClr val="041E4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CE6815-C51B-4807-80D9-381C9FBB139E}"/>
              </a:ext>
            </a:extLst>
          </p:cNvPr>
          <p:cNvSpPr txBox="1">
            <a:spLocks/>
          </p:cNvSpPr>
          <p:nvPr/>
        </p:nvSpPr>
        <p:spPr>
          <a:xfrm>
            <a:off x="6350391" y="1690688"/>
            <a:ext cx="51265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"/>
              <a:ea typeface="+mn-ea"/>
              <a:cs typeface="+mn-cs"/>
            </a:endParaRPr>
          </a:p>
        </p:txBody>
      </p:sp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5BAB1A48-5386-7C0C-1A78-153F1226F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392" y="153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47"/>
    </mc:Choice>
    <mc:Fallback>
      <p:transition spd="slow" advTm="4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72D06C-021A-4ED8-926D-33E5EB09B19E}"/>
              </a:ext>
            </a:extLst>
          </p:cNvPr>
          <p:cNvSpPr txBox="1"/>
          <p:nvPr/>
        </p:nvSpPr>
        <p:spPr>
          <a:xfrm>
            <a:off x="635457" y="433636"/>
            <a:ext cx="79864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43B8CC"/>
                </a:solidFill>
                <a:latin typeface="Nunito ExtraBold" pitchFamily="2" charset="0"/>
              </a:rPr>
              <a:t>YEN is guided by six core values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155423-5CCD-4AA8-9710-826C928F4E6B}"/>
              </a:ext>
            </a:extLst>
          </p:cNvPr>
          <p:cNvGrpSpPr/>
          <p:nvPr/>
        </p:nvGrpSpPr>
        <p:grpSpPr>
          <a:xfrm>
            <a:off x="627791" y="1609575"/>
            <a:ext cx="5424430" cy="1030799"/>
            <a:chOff x="671569" y="1621259"/>
            <a:chExt cx="5424430" cy="1030799"/>
          </a:xfrm>
        </p:grpSpPr>
        <p:pic>
          <p:nvPicPr>
            <p:cNvPr id="15" name="Picture 14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C3E88B67-8123-49BE-A543-C76F63407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1569" y="1626336"/>
              <a:ext cx="914531" cy="93252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F14679-E7B9-4B14-8840-B05A558E2726}"/>
                </a:ext>
              </a:extLst>
            </p:cNvPr>
            <p:cNvGrpSpPr/>
            <p:nvPr/>
          </p:nvGrpSpPr>
          <p:grpSpPr>
            <a:xfrm>
              <a:off x="1599086" y="1621259"/>
              <a:ext cx="4496913" cy="1030799"/>
              <a:chOff x="1758138" y="1646456"/>
              <a:chExt cx="4496913" cy="10307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886775-A237-48CB-9042-77BD736899C8}"/>
                  </a:ext>
                </a:extLst>
              </p:cNvPr>
              <p:cNvSpPr txBox="1"/>
              <p:nvPr/>
            </p:nvSpPr>
            <p:spPr>
              <a:xfrm>
                <a:off x="1758138" y="1646456"/>
                <a:ext cx="29991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Youth at the Center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3B0D8A-314A-47F9-AF99-BAEF66FE4AE8}"/>
                  </a:ext>
                </a:extLst>
              </p:cNvPr>
              <p:cNvSpPr txBox="1"/>
              <p:nvPr/>
            </p:nvSpPr>
            <p:spPr>
              <a:xfrm>
                <a:off x="1786864" y="2030924"/>
                <a:ext cx="44681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base"/>
                <a:r>
                  <a:rPr lang="en-US" b="0" i="0" dirty="0">
                    <a:solidFill>
                      <a:srgbClr val="28343A"/>
                    </a:solidFill>
                    <a:effectLst/>
                    <a:latin typeface="Inter"/>
                  </a:rPr>
                  <a:t>Involving young people who are directly impacted by programs and services.</a:t>
                </a:r>
                <a:endParaRPr lang="en-US" dirty="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24E8D3-4CAC-40D2-8BE4-D32DF2B3060D}"/>
              </a:ext>
            </a:extLst>
          </p:cNvPr>
          <p:cNvGrpSpPr/>
          <p:nvPr/>
        </p:nvGrpSpPr>
        <p:grpSpPr>
          <a:xfrm>
            <a:off x="640777" y="3117021"/>
            <a:ext cx="5361433" cy="1118874"/>
            <a:chOff x="687555" y="2926069"/>
            <a:chExt cx="5361433" cy="1118874"/>
          </a:xfrm>
        </p:grpSpPr>
        <p:pic>
          <p:nvPicPr>
            <p:cNvPr id="16" name="Picture 15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A375FA6B-B477-42CB-977D-3FA320DB6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555" y="2926069"/>
              <a:ext cx="914531" cy="90709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8E87D0-DF52-45E6-9429-932E43784B7E}"/>
                </a:ext>
              </a:extLst>
            </p:cNvPr>
            <p:cNvGrpSpPr/>
            <p:nvPr/>
          </p:nvGrpSpPr>
          <p:grpSpPr>
            <a:xfrm>
              <a:off x="1641644" y="2948739"/>
              <a:ext cx="4407344" cy="1096204"/>
              <a:chOff x="1641644" y="2948739"/>
              <a:chExt cx="4407344" cy="109620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5721AF-2275-4EC9-AB75-251190770987}"/>
                  </a:ext>
                </a:extLst>
              </p:cNvPr>
              <p:cNvSpPr txBox="1"/>
              <p:nvPr/>
            </p:nvSpPr>
            <p:spPr>
              <a:xfrm>
                <a:off x="1641644" y="2948739"/>
                <a:ext cx="28007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 Sexuality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CFBD52-9B81-40EB-9FA0-6D1002E42A89}"/>
                  </a:ext>
                </a:extLst>
              </p:cNvPr>
              <p:cNvSpPr txBox="1"/>
              <p:nvPr/>
            </p:nvSpPr>
            <p:spPr>
              <a:xfrm>
                <a:off x="1641644" y="3398612"/>
                <a:ext cx="44073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base"/>
                <a:r>
                  <a:rPr lang="en-US" b="0" i="0" dirty="0">
                    <a:solidFill>
                      <a:srgbClr val="28343A"/>
                    </a:solidFill>
                    <a:effectLst/>
                    <a:latin typeface="Inter"/>
                  </a:rPr>
                  <a:t>An approach that honors pleasurable sexual relationships, trust, and communication.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3BC9CB-4B63-4F1C-A5A4-13A3C5FAB30C}"/>
              </a:ext>
            </a:extLst>
          </p:cNvPr>
          <p:cNvGrpSpPr/>
          <p:nvPr/>
        </p:nvGrpSpPr>
        <p:grpSpPr>
          <a:xfrm>
            <a:off x="6093933" y="1595793"/>
            <a:ext cx="5126293" cy="1055686"/>
            <a:chOff x="634277" y="4804654"/>
            <a:chExt cx="5126293" cy="1055686"/>
          </a:xfrm>
        </p:grpSpPr>
        <p:pic>
          <p:nvPicPr>
            <p:cNvPr id="17" name="Picture 1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42D60491-BDC1-41EB-92E2-C694A91BA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277" y="4854043"/>
              <a:ext cx="914531" cy="87146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2CD0ED-B04D-43F9-8BE0-F4EA3E613321}"/>
                </a:ext>
              </a:extLst>
            </p:cNvPr>
            <p:cNvGrpSpPr/>
            <p:nvPr/>
          </p:nvGrpSpPr>
          <p:grpSpPr>
            <a:xfrm>
              <a:off x="1589905" y="4804654"/>
              <a:ext cx="4170665" cy="1055686"/>
              <a:chOff x="1689757" y="5120197"/>
              <a:chExt cx="4170665" cy="105568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A2A145-887D-4AD5-A718-DEBD0D18E61F}"/>
                  </a:ext>
                </a:extLst>
              </p:cNvPr>
              <p:cNvSpPr txBox="1"/>
              <p:nvPr/>
            </p:nvSpPr>
            <p:spPr>
              <a:xfrm>
                <a:off x="1690372" y="5120197"/>
                <a:ext cx="21499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Health Equity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D96D88-3B89-4763-9EC0-2ABA87B79B22}"/>
                  </a:ext>
                </a:extLst>
              </p:cNvPr>
              <p:cNvSpPr txBox="1"/>
              <p:nvPr/>
            </p:nvSpPr>
            <p:spPr>
              <a:xfrm>
                <a:off x="1689757" y="5529552"/>
                <a:ext cx="41706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base"/>
                <a:r>
                  <a:rPr lang="en-US" dirty="0">
                    <a:solidFill>
                      <a:srgbClr val="28343A"/>
                    </a:solidFill>
                    <a:latin typeface="Inter"/>
                  </a:rPr>
                  <a:t>P</a:t>
                </a:r>
                <a:r>
                  <a:rPr lang="en-US" b="0" i="0" dirty="0">
                    <a:solidFill>
                      <a:srgbClr val="28343A"/>
                    </a:solidFill>
                    <a:effectLst/>
                    <a:latin typeface="Inter"/>
                  </a:rPr>
                  <a:t>romoting youth’s agency and fair access to resources and opportunities.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05EDD1-7403-40D6-AC11-B42A81596095}"/>
              </a:ext>
            </a:extLst>
          </p:cNvPr>
          <p:cNvGrpSpPr/>
          <p:nvPr/>
        </p:nvGrpSpPr>
        <p:grpSpPr>
          <a:xfrm>
            <a:off x="609251" y="4641065"/>
            <a:ext cx="5351934" cy="1724621"/>
            <a:chOff x="6304640" y="1436166"/>
            <a:chExt cx="5351934" cy="1724621"/>
          </a:xfrm>
        </p:grpSpPr>
        <p:pic>
          <p:nvPicPr>
            <p:cNvPr id="3" name="Picture 2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4126CA1B-0B1F-4E92-8C23-A8B0F6F09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4640" y="1471720"/>
              <a:ext cx="944591" cy="95995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F06A9C-3E13-44E4-B563-5A951BFB3C07}"/>
                </a:ext>
              </a:extLst>
            </p:cNvPr>
            <p:cNvGrpSpPr/>
            <p:nvPr/>
          </p:nvGrpSpPr>
          <p:grpSpPr>
            <a:xfrm>
              <a:off x="7237711" y="1436166"/>
              <a:ext cx="4418863" cy="1724621"/>
              <a:chOff x="7407233" y="2737596"/>
              <a:chExt cx="4418863" cy="164333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AD781B4-D3AE-44ED-B471-C7F5A18751FF}"/>
                  </a:ext>
                </a:extLst>
              </p:cNvPr>
              <p:cNvSpPr txBox="1"/>
              <p:nvPr/>
            </p:nvSpPr>
            <p:spPr>
              <a:xfrm>
                <a:off x="7418753" y="2737596"/>
                <a:ext cx="44073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Trauma-Informed and Healing-Centered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9DC0FE-A324-40F1-894C-9E1349970766}"/>
                  </a:ext>
                </a:extLst>
              </p:cNvPr>
              <p:cNvSpPr txBox="1"/>
              <p:nvPr/>
            </p:nvSpPr>
            <p:spPr>
              <a:xfrm>
                <a:off x="7407233" y="3501122"/>
                <a:ext cx="4407344" cy="879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base"/>
                <a:r>
                  <a:rPr lang="en-US" b="0" i="0" dirty="0">
                    <a:solidFill>
                      <a:srgbClr val="28343A"/>
                    </a:solidFill>
                    <a:effectLst/>
                    <a:latin typeface="Inter"/>
                  </a:rPr>
                  <a:t>Conditions that promote safety, relationships, identity affirmation, hope, resilience and health.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D1110C-A27E-47FC-990B-57F24C3EBEAF}"/>
              </a:ext>
            </a:extLst>
          </p:cNvPr>
          <p:cNvGrpSpPr/>
          <p:nvPr/>
        </p:nvGrpSpPr>
        <p:grpSpPr>
          <a:xfrm>
            <a:off x="6135030" y="3092589"/>
            <a:ext cx="5576633" cy="1411612"/>
            <a:chOff x="6279753" y="3091093"/>
            <a:chExt cx="5576633" cy="14116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31515B-DE54-48A6-9FC1-B48E05E14953}"/>
                </a:ext>
              </a:extLst>
            </p:cNvPr>
            <p:cNvGrpSpPr/>
            <p:nvPr/>
          </p:nvGrpSpPr>
          <p:grpSpPr>
            <a:xfrm>
              <a:off x="7194284" y="3091093"/>
              <a:ext cx="4662102" cy="1411612"/>
              <a:chOff x="7423770" y="3482321"/>
              <a:chExt cx="4662102" cy="141161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898C89-8AB8-441D-B137-DE640733347D}"/>
                  </a:ext>
                </a:extLst>
              </p:cNvPr>
              <p:cNvSpPr txBox="1"/>
              <p:nvPr/>
            </p:nvSpPr>
            <p:spPr>
              <a:xfrm>
                <a:off x="7423770" y="3482321"/>
                <a:ext cx="43787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Curiosity, Innovation &amp; Continuous Learning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1ECFD0C-9AE6-46B1-9639-5723DE48C76E}"/>
                  </a:ext>
                </a:extLst>
              </p:cNvPr>
              <p:cNvSpPr txBox="1"/>
              <p:nvPr/>
            </p:nvSpPr>
            <p:spPr>
              <a:xfrm>
                <a:off x="7423770" y="4247602"/>
                <a:ext cx="466210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base"/>
                <a:r>
                  <a:rPr lang="en-US" b="0" i="0" dirty="0">
                    <a:solidFill>
                      <a:srgbClr val="28343A"/>
                    </a:solidFill>
                    <a:effectLst/>
                    <a:latin typeface="Inter"/>
                  </a:rPr>
                  <a:t>Creative process that </a:t>
                </a:r>
                <a:r>
                  <a:rPr lang="en-US" dirty="0">
                    <a:solidFill>
                      <a:srgbClr val="28343A"/>
                    </a:solidFill>
                    <a:latin typeface="Inter"/>
                  </a:rPr>
                  <a:t>values</a:t>
                </a:r>
                <a:r>
                  <a:rPr lang="en-US" b="0" i="0" dirty="0">
                    <a:solidFill>
                      <a:srgbClr val="28343A"/>
                    </a:solidFill>
                    <a:effectLst/>
                    <a:latin typeface="Inter"/>
                  </a:rPr>
                  <a:t> curiosity, risk-taking, and new perspectives.</a:t>
                </a:r>
              </a:p>
            </p:txBody>
          </p:sp>
        </p:grpSp>
        <p:pic>
          <p:nvPicPr>
            <p:cNvPr id="19" name="Picture 18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B06BF900-45C8-4DD8-AEA4-5A27D9D93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9753" y="3137201"/>
              <a:ext cx="914531" cy="90173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F31FAB-EB2B-4C71-8EEB-FA94ECFE6FC1}"/>
              </a:ext>
            </a:extLst>
          </p:cNvPr>
          <p:cNvGrpSpPr/>
          <p:nvPr/>
        </p:nvGrpSpPr>
        <p:grpSpPr>
          <a:xfrm>
            <a:off x="6135030" y="4655303"/>
            <a:ext cx="5218770" cy="1581431"/>
            <a:chOff x="6414371" y="5046454"/>
            <a:chExt cx="5218770" cy="1581431"/>
          </a:xfrm>
        </p:grpSpPr>
        <p:pic>
          <p:nvPicPr>
            <p:cNvPr id="5" name="Picture 4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8AE99F93-1562-42DD-8484-CD56B9781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4371" y="5067770"/>
              <a:ext cx="914531" cy="90173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0F8CA1E-2F0C-4676-B6B3-5A6C747100BC}"/>
                </a:ext>
              </a:extLst>
            </p:cNvPr>
            <p:cNvGrpSpPr/>
            <p:nvPr/>
          </p:nvGrpSpPr>
          <p:grpSpPr>
            <a:xfrm>
              <a:off x="7287805" y="5046454"/>
              <a:ext cx="4345336" cy="1581431"/>
              <a:chOff x="7287804" y="5064765"/>
              <a:chExt cx="4345336" cy="15814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EC927F-4196-43B1-AF44-AFB082F0E95C}"/>
                  </a:ext>
                </a:extLst>
              </p:cNvPr>
              <p:cNvSpPr txBox="1"/>
              <p:nvPr/>
            </p:nvSpPr>
            <p:spPr>
              <a:xfrm>
                <a:off x="7299323" y="5064765"/>
                <a:ext cx="3930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Science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7135F0-30E9-494F-83D0-FB02B0FA4D57}"/>
                  </a:ext>
                </a:extLst>
              </p:cNvPr>
              <p:cNvSpPr txBox="1"/>
              <p:nvPr/>
            </p:nvSpPr>
            <p:spPr>
              <a:xfrm>
                <a:off x="7287804" y="5445867"/>
                <a:ext cx="434533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base"/>
                <a:r>
                  <a:rPr lang="en-US" dirty="0">
                    <a:solidFill>
                      <a:srgbClr val="28343A"/>
                    </a:solidFill>
                    <a:latin typeface="Inter"/>
                  </a:rPr>
                  <a:t>Using t</a:t>
                </a:r>
                <a:r>
                  <a:rPr lang="en-US" b="0" i="0" dirty="0">
                    <a:solidFill>
                      <a:srgbClr val="28343A"/>
                    </a:solidFill>
                    <a:effectLst/>
                    <a:latin typeface="Inter"/>
                  </a:rPr>
                  <a:t>ransdisciplinary and rigorous science to find the most effective youth engagement practices.</a:t>
                </a:r>
                <a:br>
                  <a:rPr lang="en-US" b="1" i="0" dirty="0">
                    <a:solidFill>
                      <a:srgbClr val="28343A"/>
                    </a:solidFill>
                    <a:effectLst/>
                    <a:latin typeface="Inter"/>
                  </a:rPr>
                </a:br>
                <a:endParaRPr lang="en-US" b="0" i="0" dirty="0">
                  <a:solidFill>
                    <a:srgbClr val="28343A"/>
                  </a:solidFill>
                  <a:effectLst/>
                  <a:latin typeface="Inter"/>
                </a:endParaRPr>
              </a:p>
            </p:txBody>
          </p:sp>
        </p:grpSp>
      </p:grp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4B625DA0-D479-4905-8AC5-2E13A8F7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16" y="6321939"/>
            <a:ext cx="2743200" cy="365125"/>
          </a:xfrm>
        </p:spPr>
        <p:txBody>
          <a:bodyPr/>
          <a:lstStyle/>
          <a:p>
            <a:fld id="{F2FA1645-738B-4807-B976-7002843DA8B2}" type="slidenum">
              <a:rPr lang="en-US" sz="1600" smtClean="0">
                <a:latin typeface="+mj-lt"/>
              </a:rPr>
              <a:t>8</a:t>
            </a:fld>
            <a:endParaRPr lang="en-US" sz="1600" dirty="0">
              <a:latin typeface="+mj-lt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8B11C776-AE2E-4C99-ACBF-7245307D41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480" y="249730"/>
            <a:ext cx="394936" cy="395778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AE4FCA-513B-7D74-9BEC-3505F16FC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858" y="35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8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80"/>
    </mc:Choice>
    <mc:Fallback>
      <p:transition spd="slow" advTm="6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5A8FB84-3A30-421E-AD83-81635C7C6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32" y="949521"/>
            <a:ext cx="8784408" cy="5858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2D06C-021A-4ED8-926D-33E5EB09B19E}"/>
              </a:ext>
            </a:extLst>
          </p:cNvPr>
          <p:cNvSpPr txBox="1"/>
          <p:nvPr/>
        </p:nvSpPr>
        <p:spPr>
          <a:xfrm>
            <a:off x="573068" y="342227"/>
            <a:ext cx="8645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43B8CC"/>
                </a:solidFill>
                <a:latin typeface="Nunito ExtraBold" pitchFamily="2" charset="0"/>
              </a:rPr>
              <a:t>Youth Engagement Network (YEN)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861AF20-6DA6-4511-84CD-C9BE479C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273" y="6322368"/>
            <a:ext cx="2743200" cy="365125"/>
          </a:xfrm>
        </p:spPr>
        <p:txBody>
          <a:bodyPr/>
          <a:lstStyle/>
          <a:p>
            <a:fld id="{F2FA1645-738B-4807-B976-7002843DA8B2}" type="slidenum">
              <a:rPr lang="en-US" sz="1600" smtClean="0">
                <a:latin typeface="+mj-lt"/>
              </a:rPr>
              <a:t>9</a:t>
            </a:fld>
            <a:endParaRPr lang="en-US" sz="1600" dirty="0">
              <a:latin typeface="+mj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EBF4670-FBD8-4AEC-9D60-C5D596405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480" y="239292"/>
            <a:ext cx="394936" cy="394936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0957B99B-71E4-4BF6-9B04-0D3360BB7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72" y="37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42"/>
    </mc:Choice>
    <mc:Fallback>
      <p:transition spd="slow" advTm="17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outh Engagement Network">
      <a:dk1>
        <a:sysClr val="windowText" lastClr="000000"/>
      </a:dk1>
      <a:lt1>
        <a:sysClr val="window" lastClr="FFFFFF"/>
      </a:lt1>
      <a:dk2>
        <a:srgbClr val="114562"/>
      </a:dk2>
      <a:lt2>
        <a:srgbClr val="E7E6E6"/>
      </a:lt2>
      <a:accent1>
        <a:srgbClr val="017BCA"/>
      </a:accent1>
      <a:accent2>
        <a:srgbClr val="01A9BA"/>
      </a:accent2>
      <a:accent3>
        <a:srgbClr val="0DB04A"/>
      </a:accent3>
      <a:accent4>
        <a:srgbClr val="E05930"/>
      </a:accent4>
      <a:accent5>
        <a:srgbClr val="0A1F40"/>
      </a:accent5>
      <a:accent6>
        <a:srgbClr val="BF78AB"/>
      </a:accent6>
      <a:hlink>
        <a:srgbClr val="0072CE"/>
      </a:hlink>
      <a:folHlink>
        <a:srgbClr val="954F72"/>
      </a:folHlink>
    </a:clrScheme>
    <a:fontScheme name="Youth Engagement Network">
      <a:majorFont>
        <a:latin typeface="Nunito Extra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TR">
      <a:dk1>
        <a:sysClr val="windowText" lastClr="000000"/>
      </a:dk1>
      <a:lt1>
        <a:sysClr val="window" lastClr="FFFFFF"/>
      </a:lt1>
      <a:dk2>
        <a:srgbClr val="041E42"/>
      </a:dk2>
      <a:lt2>
        <a:srgbClr val="E7E6E6"/>
      </a:lt2>
      <a:accent1>
        <a:srgbClr val="041E42"/>
      </a:accent1>
      <a:accent2>
        <a:srgbClr val="0072CE"/>
      </a:accent2>
      <a:accent3>
        <a:srgbClr val="75787B"/>
      </a:accent3>
      <a:accent4>
        <a:srgbClr val="009CB6"/>
      </a:accent4>
      <a:accent5>
        <a:srgbClr val="E03C31"/>
      </a:accent5>
      <a:accent6>
        <a:srgbClr val="FFB81C"/>
      </a:accent6>
      <a:hlink>
        <a:srgbClr val="0072CE"/>
      </a:hlink>
      <a:folHlink>
        <a:srgbClr val="954F72"/>
      </a:folHlink>
    </a:clrScheme>
    <a:fontScheme name="ETR">
      <a:majorFont>
        <a:latin typeface="Gilroy ExtraBold"/>
        <a:ea typeface=""/>
        <a:cs typeface=""/>
      </a:majorFont>
      <a:minorFont>
        <a:latin typeface="Gilro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tic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tion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26c747f-93e7-4007-ad8b-a069c6ebbd38">
      <UserInfo>
        <DisplayName>Azzia Roberts</DisplayName>
        <AccountId>68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8D79527B2499499393E94135570B54" ma:contentTypeVersion="13" ma:contentTypeDescription="Create a new document." ma:contentTypeScope="" ma:versionID="fa926f73068fd6ca8f479302afb6f687">
  <xsd:schema xmlns:xsd="http://www.w3.org/2001/XMLSchema" xmlns:xs="http://www.w3.org/2001/XMLSchema" xmlns:p="http://schemas.microsoft.com/office/2006/metadata/properties" xmlns:ns2="ff169c14-b656-4801-ae6b-c6450e041bd8" xmlns:ns3="f26c747f-93e7-4007-ad8b-a069c6ebbd38" targetNamespace="http://schemas.microsoft.com/office/2006/metadata/properties" ma:root="true" ma:fieldsID="78562cf15faade9676a64d9c00576834" ns2:_="" ns3:_="">
    <xsd:import namespace="ff169c14-b656-4801-ae6b-c6450e041bd8"/>
    <xsd:import namespace="f26c747f-93e7-4007-ad8b-a069c6ebb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169c14-b656-4801-ae6b-c6450e041b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c747f-93e7-4007-ad8b-a069c6ebbd3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03E006-2DDD-4922-A251-28012A4D17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7D5AE9-BAEF-413B-98D3-3CDB14604771}">
  <ds:schemaRefs>
    <ds:schemaRef ds:uri="http://purl.org/dc/terms/"/>
    <ds:schemaRef ds:uri="f26c747f-93e7-4007-ad8b-a069c6ebbd38"/>
    <ds:schemaRef ds:uri="http://schemas.microsoft.com/office/2006/metadata/properties"/>
    <ds:schemaRef ds:uri="http://schemas.microsoft.com/office/2006/documentManagement/types"/>
    <ds:schemaRef ds:uri="ff169c14-b656-4801-ae6b-c6450e041bd8"/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3A7ECBD-D766-450E-AB40-96377E0A3D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169c14-b656-4801-ae6b-c6450e041bd8"/>
    <ds:schemaRef ds:uri="f26c747f-93e7-4007-ad8b-a069c6ebb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7389</TotalTime>
  <Words>710</Words>
  <Application>Microsoft Office PowerPoint</Application>
  <PresentationFormat>Widescreen</PresentationFormat>
  <Paragraphs>104</Paragraphs>
  <Slides>13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Calibri</vt:lpstr>
      <vt:lpstr>Calibri Light</vt:lpstr>
      <vt:lpstr>Gilroy</vt:lpstr>
      <vt:lpstr>Gilroy Black</vt:lpstr>
      <vt:lpstr>Gilroy Bold</vt:lpstr>
      <vt:lpstr>Gilroy ExtraBold</vt:lpstr>
      <vt:lpstr>Inter</vt:lpstr>
      <vt:lpstr>Nunito</vt:lpstr>
      <vt:lpstr>Nunito ExtraBold</vt:lpstr>
      <vt:lpstr>Nunito SemiBold</vt:lpstr>
      <vt:lpstr>Raleway ExtraBold</vt:lpstr>
      <vt:lpstr>Raleway Thin</vt:lpstr>
      <vt:lpstr>Office Theme</vt:lpstr>
      <vt:lpstr>1_Office Theme</vt:lpstr>
      <vt:lpstr>Static Slides</vt:lpstr>
      <vt:lpstr>Section Dividers</vt:lpstr>
      <vt:lpstr>The Youth Engagement Network (YEN):  Innovating for Meaningful Youth Engagement Across Sexual &amp; Reproductive Health Interventions </vt:lpstr>
      <vt:lpstr>Tier 2 Innovation and Impact Network</vt:lpstr>
      <vt:lpstr>Environmental Scan</vt:lpstr>
      <vt:lpstr>What are the greatest needs?</vt:lpstr>
      <vt:lpstr>PowerPoint Presentation</vt:lpstr>
      <vt:lpstr>PowerPoint Presentation</vt:lpstr>
      <vt:lpstr>YEN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ETR’s Youth Engagement Network</dc:title>
  <dc:creator>Amy Peterson</dc:creator>
  <cp:lastModifiedBy>Azzia Roberts</cp:lastModifiedBy>
  <cp:revision>16</cp:revision>
  <dcterms:created xsi:type="dcterms:W3CDTF">2020-08-19T00:14:33Z</dcterms:created>
  <dcterms:modified xsi:type="dcterms:W3CDTF">2022-09-08T13:59:21Z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0x010100F98D79527B2499499393E94135570B54</vt:lpwstr>
  </property>
</Properties>
</file>